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lor_blindness" TargetMode="External"/><Relationship Id="rId2" Type="http://schemas.openxmlformats.org/officeDocument/2006/relationships/hyperlink" Target="https://en.wikipedia.org/wiki/Color_blindness#Diagnos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shihara_test#cite_note-2" TargetMode="External"/><Relationship Id="rId5" Type="http://schemas.openxmlformats.org/officeDocument/2006/relationships/hyperlink" Target="https://en.wikipedia.org/wiki/University_of_Tokyo" TargetMode="External"/><Relationship Id="rId4" Type="http://schemas.openxmlformats.org/officeDocument/2006/relationships/hyperlink" Target="https://en.wikipedia.org/wiki/Shinobu_Ishihar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0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comprehensive examination will include a vision test.</a:t>
            </a:r>
          </a:p>
          <a:p>
            <a:r>
              <a:rPr lang="en-US" dirty="0" smtClean="0"/>
              <a:t>For far distance vision a common test is the </a:t>
            </a:r>
            <a:r>
              <a:rPr lang="en-US" u="sng" dirty="0" smtClean="0"/>
              <a:t>Snellen chart</a:t>
            </a:r>
          </a:p>
          <a:p>
            <a:r>
              <a:rPr lang="en-US" dirty="0" smtClean="0"/>
              <a:t>There are several versions for adults and children</a:t>
            </a:r>
          </a:p>
          <a:p>
            <a:r>
              <a:rPr lang="en-US" dirty="0" smtClean="0"/>
              <a:t>Explain to patient the </a:t>
            </a:r>
            <a:r>
              <a:rPr lang="en-US" u="sng" dirty="0" smtClean="0"/>
              <a:t>procedure. This includes: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Where to stand ( at 20 feet)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they need to remove their contacts or glasses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 to squint during the test</a:t>
            </a:r>
          </a:p>
        </p:txBody>
      </p:sp>
    </p:spTree>
    <p:extLst>
      <p:ext uri="{BB962C8B-B14F-4D97-AF65-F5344CB8AC3E}">
        <p14:creationId xmlns:p14="http://schemas.microsoft.com/office/powerpoint/2010/main" val="147800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Snellen            Tumbling 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684" y="1679307"/>
            <a:ext cx="5941968" cy="5610014"/>
          </a:xfrm>
        </p:spPr>
      </p:pic>
    </p:spTree>
    <p:extLst>
      <p:ext uri="{BB962C8B-B14F-4D97-AF65-F5344CB8AC3E}">
        <p14:creationId xmlns:p14="http://schemas.microsoft.com/office/powerpoint/2010/main" val="246872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Tumbling 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some cases a standard Snellen eye chart cannot be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the </a:t>
            </a:r>
            <a:r>
              <a:rPr lang="en-US" dirty="0"/>
              <a:t>person having the eye test is a young child who doesn't know the </a:t>
            </a:r>
            <a:r>
              <a:rPr lang="en-US" dirty="0" smtClean="0"/>
              <a:t>alphabet</a:t>
            </a:r>
          </a:p>
          <a:p>
            <a:r>
              <a:rPr lang="en-US" dirty="0" smtClean="0"/>
              <a:t>Person </a:t>
            </a:r>
            <a:r>
              <a:rPr lang="en-US" dirty="0"/>
              <a:t>is illiterate or has a handicap that makes it impossible for him to cognitively recognize letters or read them aloud.</a:t>
            </a:r>
          </a:p>
          <a:p>
            <a:r>
              <a:rPr lang="en-US" dirty="0" smtClean="0"/>
              <a:t>The </a:t>
            </a:r>
            <a:r>
              <a:rPr lang="en-US" dirty="0"/>
              <a:t>tumbling E chart has the same scale as a standard Snellen eye chart, but all characters on the chart are a capital letter "E," in different spatial orientations (rotated in increments of 90 degrees).</a:t>
            </a:r>
          </a:p>
          <a:p>
            <a:r>
              <a:rPr lang="en-US" dirty="0"/>
              <a:t>The eye doctor asks the person being tested to use either hand (with their fingers extended) to show which direction the "fingers" of the E are pointing: right, left, up or down.</a:t>
            </a:r>
          </a:p>
          <a:p>
            <a:r>
              <a:rPr lang="en-US" dirty="0"/>
              <a:t>Studies have shown that visual acuity measurements using a tumbling E chart are virtually the same as those obtained from testing with a standard Snellen eye chart.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7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Snellen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young children who do not know the alphabet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18" y="2489708"/>
            <a:ext cx="3618152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1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Jaeger tests are common</a:t>
            </a:r>
          </a:p>
          <a:p>
            <a:r>
              <a:rPr lang="en-US" dirty="0" smtClean="0"/>
              <a:t>Hold chart 14-16 inches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from head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5" y="1930400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2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Rosenbaum Near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Rosenbaum </a:t>
            </a:r>
            <a:r>
              <a:rPr lang="en-US" dirty="0"/>
              <a:t>tests are common</a:t>
            </a:r>
          </a:p>
          <a:p>
            <a:r>
              <a:rPr lang="en-US" dirty="0"/>
              <a:t>Hold chart 14-16 inches </a:t>
            </a:r>
          </a:p>
          <a:p>
            <a:pPr marL="0" indent="0">
              <a:buNone/>
            </a:pPr>
            <a:r>
              <a:rPr lang="en-US" dirty="0"/>
              <a:t>     from </a:t>
            </a:r>
            <a:r>
              <a:rPr lang="en-US" dirty="0" smtClean="0"/>
              <a:t>head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utoShape 2" descr="Image result for picture of Rosenbaum eye test"/>
          <p:cNvSpPr>
            <a:spLocks noChangeAspect="1" noChangeArrowheads="1"/>
          </p:cNvSpPr>
          <p:nvPr/>
        </p:nvSpPr>
        <p:spPr bwMode="auto">
          <a:xfrm>
            <a:off x="683325" y="76131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picture of Rosenbaum eye test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208" y="1600200"/>
            <a:ext cx="200558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8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Ishahara Color Blindness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268" y="1518249"/>
            <a:ext cx="8402734" cy="452311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Ishihara test</a:t>
            </a:r>
            <a:r>
              <a:rPr lang="en-US" dirty="0"/>
              <a:t> is a </a:t>
            </a:r>
            <a:r>
              <a:rPr lang="en-US" dirty="0">
                <a:hlinkClick r:id="rId2" tooltip="Color blindness"/>
              </a:rPr>
              <a:t>color perception test</a:t>
            </a:r>
            <a:r>
              <a:rPr lang="en-US" dirty="0"/>
              <a:t> for red-green </a:t>
            </a:r>
            <a:r>
              <a:rPr lang="en-US" dirty="0">
                <a:hlinkClick r:id="rId3" tooltip="Color blindness"/>
              </a:rPr>
              <a:t>color deficiencies</a:t>
            </a:r>
            <a:r>
              <a:rPr lang="en-US" dirty="0"/>
              <a:t>, the first in a class of successful color vision tests called pseudo-isochromatic plates ("PIP"). It was named after its designer, Dr. </a:t>
            </a:r>
            <a:r>
              <a:rPr lang="en-US" dirty="0" err="1">
                <a:hlinkClick r:id="rId4" tooltip="Shinobu Ishihara"/>
              </a:rPr>
              <a:t>Shinobu</a:t>
            </a:r>
            <a:r>
              <a:rPr lang="en-US" dirty="0">
                <a:hlinkClick r:id="rId4" tooltip="Shinobu Ishihara"/>
              </a:rPr>
              <a:t> Ishihara</a:t>
            </a:r>
            <a:r>
              <a:rPr lang="en-US" dirty="0"/>
              <a:t>, a professor at the </a:t>
            </a:r>
            <a:r>
              <a:rPr lang="en-US" dirty="0">
                <a:hlinkClick r:id="rId5" tooltip="University of Tokyo"/>
              </a:rPr>
              <a:t>University of Tokyo</a:t>
            </a:r>
            <a:r>
              <a:rPr lang="en-US" dirty="0"/>
              <a:t>, who first published his tests in 1917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test consists of a number of colored plates, called </a:t>
            </a:r>
            <a:r>
              <a:rPr lang="en-US" b="1" dirty="0"/>
              <a:t>Ishihara plates</a:t>
            </a:r>
            <a:r>
              <a:rPr lang="en-US" dirty="0"/>
              <a:t>, each of which contains a circle of dots appearing randomized in color and size</a:t>
            </a:r>
            <a:r>
              <a:rPr lang="en-US" dirty="0" smtClean="0"/>
              <a:t>.</a:t>
            </a:r>
            <a:endParaRPr lang="en-US" baseline="30000" dirty="0"/>
          </a:p>
          <a:p>
            <a:r>
              <a:rPr lang="en-US" baseline="30000" dirty="0" smtClean="0">
                <a:hlinkClick r:id="rId6"/>
              </a:rPr>
              <a:t>]</a:t>
            </a:r>
            <a:r>
              <a:rPr lang="en-US" dirty="0" smtClean="0"/>
              <a:t> </a:t>
            </a:r>
            <a:r>
              <a:rPr lang="en-US" dirty="0"/>
              <a:t>Within the pattern are dots which form a number or shape clearly visible to those with normal color vision, and invisible, or difficult to see, to those with a red-green color vision defect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Other plates are intentionally designed to reveal numbers only to those with a red/green color vision deficiency, and be invisible to those with normal red/green color vision. </a:t>
            </a:r>
          </a:p>
        </p:txBody>
      </p:sp>
    </p:spTree>
    <p:extLst>
      <p:ext uri="{BB962C8B-B14F-4D97-AF65-F5344CB8AC3E}">
        <p14:creationId xmlns:p14="http://schemas.microsoft.com/office/powerpoint/2010/main" val="144341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book at reading level and have patient do each plate individually.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Mark on report if patient can read the number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1890" y="2975563"/>
            <a:ext cx="4452380" cy="388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095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449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Vision Testing</vt:lpstr>
      <vt:lpstr>Far Vision</vt:lpstr>
      <vt:lpstr>Adult Snellen            Tumbling E</vt:lpstr>
      <vt:lpstr>Tumbling E Chart</vt:lpstr>
      <vt:lpstr>Pediatric Snellen</vt:lpstr>
      <vt:lpstr>Near Vision</vt:lpstr>
      <vt:lpstr>Rosenbaum Near Vision</vt:lpstr>
      <vt:lpstr>Ishahara Color Blindness Test</vt:lpstr>
      <vt:lpstr>Directions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Testing</dc:title>
  <dc:creator>Lucy, Jennifer M</dc:creator>
  <cp:lastModifiedBy>Lucy, Jennifer M</cp:lastModifiedBy>
  <cp:revision>9</cp:revision>
  <dcterms:created xsi:type="dcterms:W3CDTF">2016-08-18T12:27:56Z</dcterms:created>
  <dcterms:modified xsi:type="dcterms:W3CDTF">2017-08-22T11:17:57Z</dcterms:modified>
</cp:coreProperties>
</file>