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sldIdLst>
    <p:sldId id="256" r:id="rId2"/>
    <p:sldId id="264" r:id="rId3"/>
    <p:sldId id="265" r:id="rId4"/>
    <p:sldId id="270" r:id="rId5"/>
    <p:sldId id="266" r:id="rId6"/>
    <p:sldId id="267" r:id="rId7"/>
    <p:sldId id="268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Respiratory Simulation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Jennifer Lucy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11E0-3A16-40A4-9A07-016A021E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88CD-A932-4B52-B6D4-11C781103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student to react to real life situation with out harming a patient</a:t>
            </a:r>
          </a:p>
          <a:p>
            <a:r>
              <a:rPr lang="en-US" dirty="0"/>
              <a:t>Allows the student to make mistakes in a safe environment</a:t>
            </a:r>
          </a:p>
          <a:p>
            <a:r>
              <a:rPr lang="en-US" dirty="0"/>
              <a:t>Encourages student communication skills</a:t>
            </a:r>
          </a:p>
          <a:p>
            <a:r>
              <a:rPr lang="en-US" dirty="0"/>
              <a:t>Teaches the student to work in a team to resolve a medical issue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781D-DD5B-4A6C-BF63-82621557B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91FDC-DC4D-4EA8-86D6-8E886580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feel a certain amount of stress during a simulation</a:t>
            </a:r>
          </a:p>
          <a:p>
            <a:r>
              <a:rPr lang="en-US" dirty="0"/>
              <a:t>When it is over a debrief occurs to allow the students to receive feedback on the actions</a:t>
            </a:r>
          </a:p>
          <a:p>
            <a:r>
              <a:rPr lang="en-US" dirty="0"/>
              <a:t>It also allows for questions to be asked about the simulation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9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BF2A0-5253-4133-AF14-82D36783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TEAM members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0A50976-6699-4494-AE06-32451A21B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0777" y="1936918"/>
            <a:ext cx="6003385" cy="40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7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91F6-B3AC-4564-9375-8953C76D5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D6DF-98C3-46B1-8752-7020C902B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Team Leader:</a:t>
            </a:r>
          </a:p>
          <a:p>
            <a:pPr marL="0" indent="0">
              <a:buNone/>
            </a:pPr>
            <a:r>
              <a:rPr lang="en-US" dirty="0"/>
              <a:t>   Reads orders</a:t>
            </a:r>
          </a:p>
          <a:p>
            <a:pPr marL="0" indent="0">
              <a:buNone/>
            </a:pPr>
            <a:r>
              <a:rPr lang="en-US" dirty="0"/>
              <a:t>   Directs team</a:t>
            </a:r>
          </a:p>
          <a:p>
            <a:pPr marL="0" indent="0">
              <a:buNone/>
            </a:pPr>
            <a:r>
              <a:rPr lang="en-US" dirty="0"/>
              <a:t>   Stands at head of bed</a:t>
            </a:r>
          </a:p>
          <a:p>
            <a:pPr marL="0" indent="0">
              <a:buNone/>
            </a:pPr>
            <a:r>
              <a:rPr lang="en-US" dirty="0"/>
              <a:t>   Does no direct care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0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32151-4C74-4B73-B939-5FF1D2E21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B5CA0-78E3-489C-96C6-2C4B6E05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Medication Nurse</a:t>
            </a:r>
          </a:p>
          <a:p>
            <a:r>
              <a:rPr lang="en-US" dirty="0"/>
              <a:t>Gives medications </a:t>
            </a:r>
          </a:p>
          <a:p>
            <a:r>
              <a:rPr lang="en-US" dirty="0"/>
              <a:t>Directed by Team Leader</a:t>
            </a:r>
          </a:p>
          <a:p>
            <a:r>
              <a:rPr lang="en-US" dirty="0"/>
              <a:t>Works around other team members</a:t>
            </a:r>
          </a:p>
          <a:p>
            <a:r>
              <a:rPr lang="en-US" dirty="0"/>
              <a:t>Review I.M injection procedures</a:t>
            </a:r>
          </a:p>
          <a:p>
            <a:r>
              <a:rPr lang="en-US" dirty="0"/>
              <a:t>Review 7 r’s of medication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4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56EC-59BB-4A80-B83E-73E69AE7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62186-9E9E-4EC8-B99B-957ECECC0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Recorder</a:t>
            </a:r>
          </a:p>
          <a:p>
            <a:r>
              <a:rPr lang="en-US" dirty="0"/>
              <a:t>Continuous monitoring</a:t>
            </a:r>
          </a:p>
          <a:p>
            <a:r>
              <a:rPr lang="en-US" dirty="0"/>
              <a:t>Records vitals every 5 minutes/ monitors EKG Rhythm.</a:t>
            </a:r>
          </a:p>
          <a:p>
            <a:r>
              <a:rPr lang="en-US" dirty="0"/>
              <a:t>Advise team leader of changes in vital signs &amp; EKG rhythm</a:t>
            </a:r>
          </a:p>
          <a:p>
            <a:r>
              <a:rPr lang="en-US" dirty="0"/>
              <a:t>Review sinus rhythm, a fib, v fib and v tach</a:t>
            </a:r>
          </a:p>
          <a:p>
            <a:r>
              <a:rPr lang="en-US" dirty="0"/>
              <a:t>Review normal and abnormal pulses, </a:t>
            </a:r>
            <a:r>
              <a:rPr lang="en-US" dirty="0" err="1"/>
              <a:t>resp</a:t>
            </a:r>
            <a:r>
              <a:rPr lang="en-US" dirty="0"/>
              <a:t> rates, 02 </a:t>
            </a:r>
            <a:r>
              <a:rPr lang="en-US" dirty="0" err="1"/>
              <a:t>sats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0A10-F5C2-442B-A1A7-971297D7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Therapist :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0649E-4870-4363-BFE8-4221484A3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lung sounds , are they normal</a:t>
            </a:r>
          </a:p>
          <a:p>
            <a:r>
              <a:rPr lang="en-US" dirty="0"/>
              <a:t>Increases O2 levels for patient as necessary.</a:t>
            </a:r>
          </a:p>
          <a:p>
            <a:r>
              <a:rPr lang="en-US" dirty="0"/>
              <a:t>? How can you increase O2 levels?</a:t>
            </a:r>
          </a:p>
          <a:p>
            <a:r>
              <a:rPr lang="en-US" dirty="0"/>
              <a:t>What can you give? Add oxygen, position patient ( Fowlers), nebulizer?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6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348CF-9DC3-45F4-8A6F-DEA2E219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8F184-0178-40C5-B4CB-C159640D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Records the actions of each participant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Gives feedback after the event is completed</a:t>
            </a:r>
          </a:p>
          <a:p>
            <a:endParaRPr lang="en-US" dirty="0"/>
          </a:p>
          <a:p>
            <a:r>
              <a:rPr lang="en-US" dirty="0"/>
              <a:t>Advises changes in future simulations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9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blem - Solution.potx" id="{618825C9-7A5B-4FD0-8173-05FBE0DDE387}" vid="{0970E009-9DDA-4822-A7D1-BB4C8516F0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249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Rockwell</vt:lpstr>
      <vt:lpstr>Tahoma</vt:lpstr>
      <vt:lpstr>Trebuchet MS</vt:lpstr>
      <vt:lpstr>Tw Cen MT</vt:lpstr>
      <vt:lpstr>Circuit</vt:lpstr>
      <vt:lpstr>Respiratory Simulation</vt:lpstr>
      <vt:lpstr>Simulation Objectives</vt:lpstr>
      <vt:lpstr>Simulation experience</vt:lpstr>
      <vt:lpstr>TEAM members</vt:lpstr>
      <vt:lpstr>Team Members</vt:lpstr>
      <vt:lpstr>Team members</vt:lpstr>
      <vt:lpstr>Team Members</vt:lpstr>
      <vt:lpstr>Respiratory Therapist : Assessment </vt:lpstr>
      <vt:lpstr>Observer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2018-10-30T13:09:10Z</dcterms:created>
  <dcterms:modified xsi:type="dcterms:W3CDTF">2018-10-30T19:21:57Z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2018-08-20T22:55:44.5188046Z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