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50807A2-2013-462F-8CB7-BDF735649BB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0DC0CA9-BDA9-410C-A3FE-554B485796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038656" y="3010707"/>
            <a:ext cx="5352570" cy="1599722"/>
          </a:xfrm>
        </p:spPr>
        <p:txBody>
          <a:bodyPr/>
          <a:lstStyle/>
          <a:p>
            <a:r>
              <a:rPr lang="en-US" sz="4000" dirty="0" smtClean="0"/>
              <a:t>Personality and Professional Qualities of a Health Care Worker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smtClean="0">
                <a:solidFill>
                  <a:srgbClr val="FF0000"/>
                </a:solidFill>
                <a:latin typeface="Comic Sans MS" pitchFamily="66" charset="0"/>
              </a:rPr>
              <a:t>Within 20 seconds to  4 minutes people form an impression about another person based mainly on appearance!</a:t>
            </a:r>
            <a:endParaRPr lang="en-US" sz="1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</a:t>
            </a:r>
            <a:r>
              <a:rPr lang="en-US" dirty="0" smtClean="0"/>
              <a:t>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039112"/>
            <a:ext cx="3810000" cy="39502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Physical disabilities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Deafness or Hearing loss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Blindness or impaired Vision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Aphasia/Speech Impairments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Psychological Barriers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Prejudices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Attitudes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Personality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Cultural Diversity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Beliefs and Practices regarding health and illness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Language Differences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Eye Contact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Touch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and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</a:p>
          <a:p>
            <a:pPr lvl="2"/>
            <a:r>
              <a:rPr lang="en-US" dirty="0" smtClean="0"/>
              <a:t>Sense of Sight</a:t>
            </a:r>
          </a:p>
          <a:p>
            <a:pPr lvl="2"/>
            <a:r>
              <a:rPr lang="en-US" dirty="0" smtClean="0"/>
              <a:t>Sense of Smell</a:t>
            </a:r>
          </a:p>
          <a:p>
            <a:pPr lvl="2"/>
            <a:r>
              <a:rPr lang="en-US" dirty="0" smtClean="0"/>
              <a:t>Sense of Touch</a:t>
            </a:r>
          </a:p>
          <a:p>
            <a:pPr lvl="2"/>
            <a:r>
              <a:rPr lang="en-US" dirty="0" smtClean="0"/>
              <a:t>Sense of Hearing</a:t>
            </a:r>
          </a:p>
          <a:p>
            <a:pPr lvl="2"/>
            <a:r>
              <a:rPr lang="en-US" dirty="0" smtClean="0"/>
              <a:t>Subjective Observations</a:t>
            </a:r>
          </a:p>
          <a:p>
            <a:pPr lvl="3"/>
            <a:r>
              <a:rPr lang="en-US" dirty="0" smtClean="0"/>
              <a:t>Symptoms</a:t>
            </a:r>
          </a:p>
          <a:p>
            <a:pPr lvl="2"/>
            <a:r>
              <a:rPr lang="en-US" dirty="0" smtClean="0"/>
              <a:t>Objective Observations</a:t>
            </a:r>
          </a:p>
          <a:p>
            <a:pPr lvl="3"/>
            <a:r>
              <a:rPr lang="en-US" dirty="0" smtClean="0"/>
              <a:t>Signs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t0.gstatic.com/images?q=tbn:ANd9GcQEq3AH0Rp_bVx4S6x93TRRlNHsHql5U4t7Urd3b9jqqo7l4Ah8vqlQFG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3729"/>
            <a:ext cx="344786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All aspects of healthcare working together for the benefit of the patient.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Improves communication and continuity of care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Everyone must understand and the roles of all members of the team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leader is essential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Interpersonal Relationships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Effective teams are the result of hard work, patience, commitment and practice</a:t>
            </a:r>
          </a:p>
        </p:txBody>
      </p:sp>
    </p:spTree>
    <p:extLst>
      <p:ext uri="{BB962C8B-B14F-4D97-AF65-F5344CB8AC3E}">
        <p14:creationId xmlns:p14="http://schemas.microsoft.com/office/powerpoint/2010/main" val="13708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Professional Leadership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Leadership is the skill or ability to encourage people to work together and do their best to achieve a common goal.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leader is an individual who leads or guides others  or who is in charge of or in command of others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Democratic Leader- </a:t>
            </a:r>
            <a:r>
              <a:rPr lang="en-US" dirty="0" smtClean="0">
                <a:solidFill>
                  <a:schemeClr val="bg1"/>
                </a:solidFill>
              </a:rPr>
              <a:t>encourages the participation of all individuals in decisions that have to be made or problems that have to be solved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Laissez-faire leader- </a:t>
            </a:r>
            <a:r>
              <a:rPr lang="en-US" dirty="0" smtClean="0">
                <a:solidFill>
                  <a:schemeClr val="bg1"/>
                </a:solidFill>
              </a:rPr>
              <a:t>Informal; believes in non interference in the affairs of others.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Autocratic Leader</a:t>
            </a:r>
            <a:r>
              <a:rPr lang="en-US" dirty="0" smtClean="0">
                <a:solidFill>
                  <a:schemeClr val="bg1"/>
                </a:solidFill>
              </a:rPr>
              <a:t>– Dictator; maintains total rule and makes all decisions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200" dirty="0" smtClean="0"/>
              <a:t>Stress is defined as the body's reaction to any stimulus that requires a person to adjust to a changing environment.</a:t>
            </a:r>
          </a:p>
          <a:p>
            <a:pPr algn="ctr"/>
            <a:r>
              <a:rPr lang="en-US" sz="3200" dirty="0" smtClean="0"/>
              <a:t>“Fight or Flight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angriasisters.com/wordpress1/wp-content/uploads/2010/07/fight_or_f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 Management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 Management is a system of practical skills that allows an individual to use time in the most effective and productive way possible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images.sodahead.com/polls/001691885/1022890911_procrastination_answer_2_x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058489"/>
            <a:ext cx="3657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goal is a desired result or purpose toward which one is working.</a:t>
            </a:r>
          </a:p>
          <a:p>
            <a:pPr lvl="1"/>
            <a:r>
              <a:rPr lang="en-US" sz="3000" dirty="0" smtClean="0"/>
              <a:t>Short Term Goals</a:t>
            </a:r>
          </a:p>
          <a:p>
            <a:pPr lvl="1"/>
            <a:r>
              <a:rPr lang="en-US" sz="3000" dirty="0" smtClean="0"/>
              <a:t>Long Term Goals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oneysavingmom.com/wp-content/uploads/2011/09/4564135255_23e3aee2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191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Time Management Plan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Analyze and Prioritize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Identify Habits and preferences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Make a Daily “to-do” list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Plan your Work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Avoid Distractions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Take Credit for a job well done</a:t>
            </a:r>
          </a:p>
        </p:txBody>
      </p:sp>
    </p:spTree>
    <p:extLst>
      <p:ext uri="{BB962C8B-B14F-4D97-AF65-F5344CB8AC3E}">
        <p14:creationId xmlns:p14="http://schemas.microsoft.com/office/powerpoint/2010/main" val="4915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Good Health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care involves promoting good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 and preventing disease.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 must preach and practice: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Proper Diet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Adequate Rest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Regular Exercise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Good Posture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alcohol, tobacco or drug use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data:image/jpeg;base64,/9j/4AAQSkZJRgABAQAAAQABAAD/2wCEAAkGBhQSERQUExQVFRUWGBcYGBcXGBgWHRwdHBgXHBwaFxgbHCYeHBkkHBgXHy8gIycpLCwsFx4xNTAqNSYrLCkBCQoKDgwOGg8PGiwkHyQwLCwsMiosLCwsLDIsLCwsLCwsLCosLDAsLCwvNCwsLC8sLywsLCwsLC0sLCwsLCwsLP/AABEIANsA5gMBIgACEQEDEQH/xAAcAAABBQEBAQAAAAAAAAAAAAAGAgMEBQcBAAj/xABGEAACAAMFBQUECAQDCAMBAAABAgADEQQFEiExBkFRYXETIoGRoQcyQlIUI3KxwdHh8DNigsKSorIVJDRDU2Nz0nSDkwj/xAAbAQACAwEBAQAAAAAAAAAAAAAEBQIDBgEAB//EADgRAAEEAAQCCQQBAgUFAAAAAAEAAgMRBBIhQTFRBRMiYXGBkaHBMrHR8OFS8QYUIzNCFWJygqL/2gAMAwEAAhEDEQA/AAxkBids9KK2mU6IXMt1eleBBzJyEMtYWW0GSwIdSQygFmqDTIDoczQZ1rSCyzXd3ApHZpvQHvN/5HH3L5kZQPFCZOPBEdJ9Kswjco1cfb8/tkLSbHbUmrilsGWtKgg0I1Bpow3iJImEb4z663Mhy0sKoAChad2gGhAplU+kE9zbTS59VP1c1ThZGNehVsqqwzBy35VBoFiMG+I23UJThOkI59Dof3+yvVtPGHjbOZiIY5AglcEyTzWk8IULbSIzNTpCWjgkeNbXlay7RWOtOEVKEjQw4ZldYvGJNKOUKe1rAhxJwMVdIDtptpWLGVJYhR7zqSKn5QRu5jX7+txDrRGGwrsQ/I315I7tl+yJX8Saikbqiv8AhGfpFFbfaJKGUpHmHie4vrU+kZwjb4dE4RIzu2TxnQ8TPqt3sPb8omtm3dqf3cEsclxHzav3RT2i8p0z+JOmMOGIgeQy9Ih9sIcV67iegJilz3HiUayBkf0tA8lzABuHjnHawpkNQMLAmlAQRrprFmNk7V/0W81/9o5kcdl12IYNHOHqECbQJSYx+y3lT8orWU72NeA0/MwU7bXDNs6I81MOPEozU5inAn5oHEWGsV5BadYdzZmNLTYrY8rCmTbsREVp2HCEBZUlntJlM6M+Zw7iBTmaQO3iSLM01/4lreoGlJakNUDgWCgcgIJrXedlly1ecAz0pgzYsVy90nDwzMCM2e9vtaAkJjIQV92WgzJPJRiYnkYrhDidf3w/dlkekA2N7geOunjufLh42l7LEj6U9aKtlnBjzcBEHUzHT9iEWGxWu15K0xkGVXdsA5ZnPoKmCiw3RKaWhmVkWOomJJ960WmlQs2edFQ1YLuAJwqal2tZ20ctRhlWeWqAUHaFmoOilUpywxfI43TR6rmA6OlxAz0Q30v1QxZtgSxwhzMYZvhAVEHF5jGijmaRdyJ0qxHDIZXmjPtQtETd9UCKs4/6jAfyioDRHtd9TpwCsxwDRQAiDmstQFrzpHrLdLvmB/U34fpHC7KO0VpoMDFALFAb735nj4Ch4qK04ncTzOX3xcbJ7UvYrQr97syQJijvArvNAfeFSR+phSXEMgz5ncKDyrrC5+zMyYAtllvNeoqBmAKHMnIAVpmTFQmY45QrcRPA+Mse7Q8dNPdbxInK6qykMrAMpGhBFQRyIjkUmw92zpFilyp4AdS1ADiopNQCRlUVOnKPRJfNpmBkjmtNgHjzWfrYuzxNLxVObAsWxmm8tU15184fs88OoZcwRUfrziXaLOVpmCDoRvirsDUmTk3Bg4/rFSPMHzhjFIyRocw2CsPIx9uEn1DXX914iu5FVw2JOzaY4B1HeFQABmf3wim2hu+XMH0myA9rJBLywKdpK+JQOI95eYpvi4srf7lMpxP3r+BilkTyjBlNCDWEEEEs088zXkOa6gL7NADQjkfbjxTB07IGRMLAQRZ568dVPubaQhVqcctgCDvoRkRxHKCqU4YBlNQcwRGeCUsua8tRRDSdLHBJhNVH2ZgmLyGGJ9m2jFkGJ6mWSAVGZqd689T4QZNh2zR9cwUdx9x4hE4PFyQz/wCWdbgTTTvrw8vsjakJpCbHbEmory2DK2hH7yPLdDtIUUtEe9IIjkLIik2mvvsVwIR2jDX5R83Xh4ndHqVkUTpXhjeJVbtbtARWRKP/AJGG7+Qc+PlxgRxnw4R118YkXZdTz3CIOp3AcT+84tApa6GKPCxV6lPXHcrWmYVrhUCrNStOAHM/gYLbNsZZ11DOf5mp6LSLO67rWRLCJ1J3seJiXFZcUgxXSEkjz1ZIao9lu+VL9yVLH9AJ89Yl/Sjxp0hMJIj2Ypa5xdqTaEdp3P0tCeEv/UYPJNuzzygC2p/4lPsp/qaC4nPxgh0ha1pCDg+t/is69qm0q2iatnShWQxJPGZShA5LmOteAgHEPWxlMxytcJZsNdcNTSvOkNQzHBfWcFhmYeFrGJufZlf3lDdRWLLY665AtaFpalAs4v8AY7GZj/y4oj2SxvNYLLUs3ACvieA5nIRZT56WeU8qWwebMFJsxTVVWoPZS2+KpAxOMjQAVFS3bXMTFFJbcoLj3Cx333bKsvC3tMdpj6sa5aDgqjcAKADcABEZZZYivgv58THkzz8vzhxLxSQyvMrhrTIVoSDQ04Zbo4SQNFY9zY4y8/SAplqWVZwhmuAxYEjWgGZoBmeFecJnbdyR7qTH8lHqa+kVt/WR7ZODWfDMQIoxBlAGbHOpqDypFXb9mZ8lC7KMI1KmtOZ5RU1kb66w68rWPxeOxT3EgaDev0LRfZjdaXnPnzLQgK4QqjetKe63Gr1rxEaZsxcgskydJDGYO44Zs2AOMBGO+mEmpz70DHsRuvDYDMOrtu6n8x5QW3VbwbRPB3thB/8AGMNOlcZi6d0cTQD3AeJWSY+WWVxF6kk68QNOHjSu49HK8I9FVq1Z1ekoKVoKVrX03RQWadWdMpvOH/ABX/M5H9MSZ1/y5jgGYpOgA0zPHT1iHcaVlYxq7zGrrkZjkU5Z18YI6PifFh2RyG3Djre6y+OoySSZC0GgLFeftaLNnpwYTJJPvAkeVD6UPhFM6UJB1GRjtlmmWwZciDX869YtLys3bDtpQrX31GZB403/ALMUaYXFOe7Rkla7Bw0/+h7jvQ99fAGj6mX5g/g+yo7xGVnmfLMeS32Zq4lr0mS/80DO0lvxzMAPdTXm2/y084NLyuljY3DBkJm2crubuzASRw7uLygJ2l2fmWSb2b5g1wONHHEcxvG7oQTWJw7Oxh0zGvQE+5K1PQuGY97Zn/U1tV5mj6aKbslta1kehOKUx76f3L/MPUZbgRrtltSzUV5bBlYVBG/98I+fCaRL2T2/tNnmYZKB5TkphYmmKlQRuDUzpv06UvgL9WrQYiJriK4n3Wo7dbamwqoly+0mMrTKEHDgXJjiDA4gWVqAGoB0rUCdqtxnOZhNS+deW6nKlKRR222TbSqlpjPOlOzy8ZqDWmJM9FalCNBlEm5rttgs7TpVnDyZdGSXN7UOVIBKqoA7RUrkQ2YFBXSIGEAVumEcQ6NJ63fcfH7yRHcmzz2g1FVQauR6KN59IPbBYEkoEQUHHeTxY7zEDZW8Jk6zrMc2YqwBltZzMKlc8irqCpBFKZ79KRYWwnA2HI0r5QK+waKVYnFvxLqOg5flVto2nRGoQaVpUZ+lBuzyi1s9oVxiU1EDF33ZZJlA1ro7KGIbDh00Uk0LAZE1rkYl2SaiTUWzz1nIxowBBp1XUZUNd8ecxzRZ4KUkEdUy7HO6RCwyyhAaPAwqkRS9B+1X/EJ9lf8AU0WW2t8/R7K5Bo8zuJ46nwWvjSBfby/QtowyyCyKAx3Kak05mhEDUqY1qnFp8xiAC0xzmQo1wjSpyVRpVlEMI4c4aTsnfRPQshecTPoywQNzXdyPqeSYsV1tMBaoSWvvTHqFHAZZsx3KoJ8KmJAtdnl+5KM4/NOJUeEuWwI8XbpDF5XiZpAACS0qJcsaKPxY72OZPgBADwctzlLtXmu4fJH9vurC1X1NmLgxBZf/AE5YEtPFVADHm1Tzitm50Xjr03/lFjYLomTgWUAIMjMdgiDkXbKvIVPKFm6ZIZq2yTUAaJaCBrv7IekeUHPjZ2G+dC/WlXExFtVnE5cJrh1rz5Ra/wCwJkzOUZc8blQnF17Ngsw/4TFf9HNadnnWlAc68KceUc4KD3tmBbVjca++mit9lLrEmU1CTiatTyFB+MW8+SHVlOjAg+IpCLDZTLlqjCjCtRWtDU1FYs7LZlVe1mjufCmhmEbvsD4m8BmclT3Z3lwSZwYzRg02C7cG0NouyVZ5TI09XxU7NT3U7olFlFWxNRyaAigU6tWCa7XMvAd4zPU5n7zFPczNMeZNbM5AndnuA3ABQANwyi6C5VhT0pj3yOEf9Ju+Z29Eki6Ohw8jnt3FVsL1NeyJpdsqK+ojsVN2Wiowndp0j0Gw4kyMDglUsZjeWlYhY5eKYoOhIB3b+MHciSqKFUUVQAANwGkA8izlnCKaE0UHgTQV8NYNbHaO0lq+mIAkcDvHgajwjR4TgUk/xReaMXz/AI+U6TC7PamQ1Rip5fjxhBjkGOa14yuFjvWQDi02DqnbXbnmGrsTTTQAeAgttt2yrVJCTkDowU0O40yKkZhhXUZwFmL7aa9+xs6ItQzqNNQKAUHMnLzhRj42xtY2MVV1Wi0/+HhJPM9t6mvlAN7bGGTaWlrNDytQxzdf5GoKFhx6dIorZcDS8QlgtLqKUrVaEsPdBbErElXAbJiCKQSTGxHvNQAgEDSp+GupP7pC1mAOJY1ALHppnzJPpAjJ3sNr6NLgI3xhrzrzQ9c1hm2q0ypRZe+xV2AGIZVLHC2EkBTqEOeYjbLou5bPJSUpJCCgJ1OZOfiYEvZ1YleZaLRSveEtCc8goLEdarB1SIYiXOaAoJLip5SOpc8uDef7ySAgAyAHIZQkNQwt9IbA4wKgVDXZiV2arieYlG+qIlgCst5YJZUxUCsQKk0y1pC7RcSpOkuz4zLDlDhVaBqVzXVm3nTLICsWN3K5ZgVOAaNoBlU5b611A4eHrVIPvbtOmp8s/WD3OPV2AjHSubre33TAMN2+2rKlPMdgqqpNT0y8a5U3wusDu3Oz72uzYZbEOhxqu5siMPWhy/XIJlFwBOioha10gDzQWSvayxJapJNSdSSdSYsbotS/WIzYVmpgxEE4SHRwSBnhqgBpnQk0NKGjssp2miX8RNCDu416ZxY226nlZ6jiPxEOy5oOW19EZiWyDKVYm4Jlcns5HH6RZ6er19IUsmRJOJ2W0ONJaYll1/7kygLDkgz+aKRZvHzhSNEkRRfo53pp8n2pTLdejz2Bc6ZKoAVUHyogyUdIr8OJq7hl1I/KOzjlXTMA9IeRK0AHIAfhHlMNb9FUArjZm4/pMw4iQiAE01OeQB3b8+UaRZ5CKQezR2ApiYFnoOMyuM6byYodjroaTKYupV3NSCKEAaAjccyfEReWufhlTKfK2mW45E8N9BqaCMli8S6fFGMPpvDu7/HXmkGOmMshAOg4fKHHvRallkSQTU1IeZrvo7lfSIdqtDOcTsWJpmfQDgBwGkIjsuWWYKMyxCjqTQQzs8FwMA1RVszZ6SGFM273rT9fGHp84k0SmWpP7zi3sNyGXSjggCm8RGvK4moXDK1MyBkPL8dYTzYaV3bc3n36ceaWMmjMx10PDx4KBKqN+fLKPRDWo+MqOfeoeH6x6ATE7Y+x+AjjFZ/hZ/cSYrQvi3kD+kEFnndnPmSjQB/rU8TR164+9/8AZFds9cs5JnazJby1ClVxKVqWppUbgPWLK+MKYJzCoQ4Wyr3JlFbyOBuimPo+GFMtfM+npBLjOr49kDz1I+B5qfHIZ7Nk07y8D7w+yTqOR84Uk+ua58RoR1B+4wVazOTcJZiPtPbC81P5ZcvD1wAknkuJifCH+2HGnXKH74WSthafMQGYPq5ZqRiPw1AOYXvGm8JC/HttrT3/AHWo/wALYhsGLcHg6j5CDrfbhLAw+9TuV+FfmP8AM2Z/eabMcxJkDtJ004S/M8DwGZruoTFRMmFiWY1J1JjUfZ9sn2CdvNH1rjug/Ap5bmbfwGW8wufTG6rd4nFkW70RFcl0pZLOkoEUQZscqsfeY10qfSgiW94yhrMlj+tfzgL2lvQzZhVT3ENBnSp3n97usMWKXZ8A7RpobeEVaa5UJz0pFQhsZnHisrJiTmNe5R1Z7Uk1wiOjMdwYHrpFxY7EKV31I8iRvyGkUext1SwjzpRerdwFwNxBNANxNAekXdmeuPJh3j8VKEgEihNK1J3QZDA1ozHj3qQe4gE+yTapZxHDMplU171PdGRqKa1ziRJs4AC50CgA13AAZ+kJkzFJ7o0qMtD7hrXfqM44hxpVciMxTnu0GoMWuAacyua/MMp4JqZd4LYRqBWulK1pUDI6HSmkDl7X2lmmmXMV6gVBAFCDoR3vDwiDtd7VrJd3aKv1toNKSkp3aKP4rfDnXL3jwGsYPe+2NqtU9p0y1TAzaDvIqjcqqpICj9TU5xW/DMfqApRxucdTWvd8rUL4tcqdPacksIaYa5VbMmpp8R036axEly6nE2u4cP15/s59ZNpbXLpRlnDhQMfSjxaWPbyW5pORpfNe8PEUDD1gd2Hkb3rVRYqFgDDbeV/ngry87jDVaWAG3ruPTgfSB9mKnflqPvEF1itcuYuKUysvEGvnvB5GId73ZjGJR3x6j847DOWnK9NYZ9r02KH3Oancf2DGg+y27f4s40NCETLTeSD4geJjP7NZGmNhUM28KornpprvjW/Z/dLybL9YpVncthORAoAKjcciac4sxbqjpD9L4gDDOaDRJGm/f5aKyt69886H9+UVl6tSS/QD1EWVuernllFLtE5Emo+Za+v40jGAA4mh/V8pfhgcjAe5D8PWOeZcxJgAJRg1DvpER5mVR5QtHBzBjR0Uwrmj679sJb0DDATxOX78YuptrUCpr0oTWMqDRNsN8zZXuOQPlOY8jp4RwOkAOvr+hLJsCCbj9D+URSJLVY4TmajI8AI9CLJtkpH1ikHiuY8jmPWOwqd0eCeKrfJiQf8AbVptDKLSTQVoQTyABqYzu9rG0yzzcQrMKkqtajLMKBpU0oTzjT7yp2T4jQYTnGbWwliBpWuA5VV1rVehzEabDYkRxEVrazkHQj8fihJmysFWd9Nh8/oT0iUrMqoGUuAVwnWu4CpBIqNRDzWIhiHqHUkYgMLCmoO49NOUXuy+zTJMkzJnddnE1JR1RcLY2cbszQDifAJ2oljty40fPyNPupBUOKOdscnF115JX070fhsOLwl9nRxJu77/AGOyqBKY5GjDl+KmKHbGYRKlgsQqs1EoAKkVLdcqePWpCZyKCTkBmSSAB1O6B+99uLCayZhMxWyOEYlHOvI51WsGSgObRSfox74sQ2VgJriByUv2c7LCaRapo7in6tT8RHxEcAd3Hpnot52gpJmMNQpp10HqYqth5DJYZIYUJDMPsszMp8QQfGJW0j0s0z+kf5ljNPcXyUea2eJkJLjytDdwSZ1GeSJeuGr0qN9Fr1EXKzLZvaQOpWKCwvZsA7VZhffhw01y1z0pFldd32W0TRLVZgJBNWZQMueZrBLmlzuHt/KVtNaA+/8AC0G6Qwky+0IxYammlTnlDC2lWmzQQrBcNMALtocWIKNK0FOUPTZploWwZKpIwkHQc6cIoNh0lkzXly3StAWc1JJqcv3vg28pa0Ikm6CIV98GhFc6HXIoM+G7LlGW+1n2lPYlWx2ZgtoKATXBr2a07uE7pjDOp90Z6kEaqxPaCo3Zeef9vkY+Rr9vY2u3T7Q9TjmO+fyiuFfBQq+EW1fFWwszOpVzjMtMJZmzoTma51Y6568YT9J5Cg0GgH5nmYQ7kkk6mExNFF9fToP3ilTZpY1hwWwnJ++Oevg2sM0j0eURI4Em+KsLJ2ksCdIZ1oaeIFSODChBpBxs1tWtpoj0Sbw3N9muh5fsD0iSFeWjisuyS2mzRxdhiKnxKJ/S0Ismzs2bOk9iCZpWXNfCpPZgmoYjPQYTzJEUSxNeNfVM2vdh2527cRt31y1seR8FotpuFbO2NJiOXOeBsWHf4Cp9I0qxz8ctH+ZVPmBWAm9cHZnDZmlGo75LHwoRTOCrZudis0vkCPIn9IWzi2AlZ9sz5ZS55snx28Ui8Jy46HKmVSD98RGZTlVSD0MTDfVjMxkmY1atMdCM+FDn40ifKuOTNzlTlbwVj40oRCOTo6aRxc0A3yI+aWnZIIY252uGm40QlabjktmO4f5SKeRyiqm3Ayn6tg/TI/l6xoy7JD5x4J+sInWGzSiomTCSxoAN58BlqN8XRw4yL6tB/wBxH8lXN6RZwaSfJZnMs01Pelt1p+IyhoWgb8oOb42ilyXwJZlNCAWdjvGRoNRUjfEyxpLnS1cy072owgiuhGfODGudQLqN8r+QrJcWY4xI6PQ8NR/KzsmuhjsVe0O0s+zznSbdstFDMEYLOowqcJDI4VsuA8o9BzcK9wsV6hDf9Wg3a70H5RVOvSba5lARMJPdRHZD0wbzzPPSCq7dl5UsI041mKQwVDkjCuVRqwqc8qesR7vEuw1lFlm20oz1wglVArgqN5APWmeVIiXbesu0hnlrNrXvdmSMznmDvgHFTvw4pg13JGgvhuOPnwV85dIwsiGWMbje/TQ+6Ip1sSWD7qBtSSSzfaY95oz/ANqO1Bs8qS0nAxZnUlq93ugjLLWh8oM7ruoTn0K4dSxxNyFTpFJ7WdnJbWLs1mETWcNLU4e9g94E0FBRhnxpuJgPARzyTtxbyTV6kgcwaGuiTzYWBzDh6snbbn/PFYRel/z7R/FmFh8ooq/4RQecQKR2YhVirAgg0IIoQeBEcxRrrtBMY2MZWigtw9nu1af7OkIQ7zJYZKKAfddsO+vulRpui0vabPnSWZ17KWuE4TqxqBnXOgrXd+VT7IZ4lXW0xzRe3mZ8qS1++sEe1luVZOEEEzKUA4Ag4vu61hS6hLQG6GlBo2VW3G8/sgJTywoJyYqDXU1qK0zgl2bmzRNPbvLIK0UAr71Ry3iAixT5AX6xHZq6hsIpu3axMs82zu2FbO5J4zCKcz3dIsynNYHsPyh2vrUn3P4WiXvYphlMLOwlseWXPLQE8aR65wBJXvs7GhZiQM6aZAAAcCIg3bf+EKrjIACtSxHUnM9desP2+SU+vktkfeAzBz158/OCmt7VuUzK0jMzWuP5pTVclnoCTkBmD8J38c/UcY+PZKkB+OH+5ax9USdr5SqWdCp7xoKEVDYaA6klq5U3x89ba3SZFumEoUl2hnmIDTJXY900yqrHThTjF9Ur8HMxz8oOpQtSOkR6sejqKXKROuizjGZjCqSh2jc6EYV/qai9CTuiFBJZbtUYZDmiIBaLU3DLuy+oU6cXPCPK+CPM6+X32/J7gUuRIxJLlue/anNontwlLVhXke83lBl7OpTzPpFrFoSQZ0zCAzUOBNMuGdP6IBrZbCZcycRhe1Hs5Y+WSpFacjRV8DGl3FeNmSzSVlWdXUIoDlm73FiBTMmpI3GsUT3lofvqq+kZQGBg38fLhudXf+ytb3LmWcVqWdp3ASa568MtfCPXdjlyUaXMK9pjDJrpXvLwOkQ7VeEtlIWzqhNO8pYkZ8CacvGH7GpWXn0H3mA36Mo/Co6JwwxGIs6huu/HYa/tWmJtnrvofMHqvHmKR1Qd9K8o6TDU12GYz0FDlrwP5wMvoItP9q3zHzMWdoYtZJTjWW5H5f2xTy5teIPA6xc2EYrJPX5SG+4/2wLidA13Ij30+UJiRlyu5OHvp8pramVicHc6A18/0iy2PtGKSRvDV8wK+oMQL071ns7cAVPhT/1ML2OajTl6HzNf7ojh/wDZA5WPQ0l87c2AI/p+HUikR6Id4XmkhQ0w0BNPGhP4GPQS2J7hbWkrJulYw04gINve2rKvhJjaFVxkVYmssroAST7uUL2GmPKM1exnYJjjA/Zthyxe8TpkViisO2kvtWk3bJAKqXRmp2toZafVjFohrjwghmEshcJYUurv2htM+wTPpDzbPPBnze0VAChlt/C7Fx3gJdXwVxEKd4iRwD54MnNoHaNHsmwSADXE7laDEdKxtZ1QYSKa2yeVkGv5Rql+yrJKOM1mMahBqRoCeA1zPOlaQC35eb2qZjc0I90DRRuA8zXjUxm99TLbZ3S0zZpnYmok8MZkualPdDf0+4aMvAGC+573W0Sw6/1LvU8D+e8Rb/l5MPCxhPDlzXej5I5HF3/L94KLfuzSWlamiTQKBxoeTDePUceOd3nYpsh8E1cJ3EaMOKnf+60jXYi3hdsuehSYtR6g8VO4xZDiCzQ8ERisG2btN0d90zszJmiwyJfeKUx0A+JyWqaDPWkWLScJUd4VpWq0Ou4Vz9IVs9Sz2dZTWi0dyoGCgGGpKimIZgGnhDlptKmYjCZNYClWemMZ/DmeozGcXB2YmuCxWJhfE8iS7T9mu4O1AXG/vS6Dzxxd2ezLKXLLiT+PKIFkt6lhhmTmOVRMIpStDQAnMYq+EWs9CwplXd+RG8EVB5EwRENLKAlOtJDTdyip9B1P4DPpBNdDn6OEcVPeByK88gScqGmu6AN7wlBRLYTkw5FQyZHhUipA3VMTrBtjLkS8CK7DP3mWudd4XmfThEJJCdAEXhWiM5nnZRp9ieTNcmrCW0zDjUZ4nX3CKd5iTT8KwC+1m8cpMo07WpcAUOBCMOZ1xMeBp3ehJx2qOzWrs2AHaMe9iLMc+7UADeBzblGLbRWa2TZ0yfOkvVzU0GIAbgCtRQAAeEXNfYGbip4PDEyl7AcrfuqUA8I7nCRWJV22GZOmrLQZsacgN5PIDOJpu0FxoDVTrmsVFe0zB9XKphB/5kz4U6VoTy9LM2J2aXZST2s5hOtTbwPeCnhQVY82EWDumLT/AHSwj/8ASdw4E4j9+5oq7VamSWSc7RbO8x+WUTko4YiP8IEctNerbGMvr3868T2R3WVAv23iZMd0oJa/UyQNAoGo8Kn+rlBn7OrMwkATMZDtWWqkAgHqD7xzA/OBS5Lh+kzBr2MvInTEdSBzJzPAU5QfhQIExEtdkLrcAMWHGTht48/DYdyvXu/DmZcxeBZlIr0C/jCp50XhEa7pikCigFfeNTnzpuhxjWA3utG9EYI4aKnDUk39h+fNchvVuS/efyH3x2a9BXU7hxO6J9x3WZjAagd5jxPDxPpFabSSNiYXu4BWLXOBZMRHf9+u+nDphz6wzs6amZLPxofTL+4xSbbbdUBly2woh+scfEQfdX+WuXPTTWVdtuwskxcxkeoI/IxHFYZ/UkHieHlwSDBYl2NjmZvdjz1AHgQrSwyO0s7yvjRiQPw88Q8YDb42jewlmV+zLMFPdDfCcqEGmhg2vOzFGFoknI5mmeu+nA7+B9IH02TMnPMnSlIWTiIIrVlLUI5kHD4wNgXZpLAtpOo5HcEKeIcX4WVzfpIs7FpFEj2QBaPaH9Ip20wOFrQFcGZpn3QK6R6CjaC45X0eQXkS2nzCXPcHdX5aAaDEvkY9GqZQFCh50sI8McbLHHytY65zPWDbZu3z7bZ3kifNa12Z1tNkxMzlsK4ZktcRNSFCsF+0NC0AZeHLNbXlury2KOpBVlNCCN4MQGievGYIxS95iS2tNjVVlTSRabMyY5STVoTWU1R2Tglk0IIZa90Vr025RZitLsciQTlM7JpgVhWvdlliinXcY1i4tm2n2Ge8+XLl2q2yh2uCqgkBjLZkJoswlsTYaCu4GsYDMsuBmVwQykqw4EGhHmIrD2yW1VxEh2YaELYbNaUmIHXNWFQR+W7pDpl8DGc7F3y8qekkd6XNdVw10ZiAGHoDx8I0engYVTR9W7KtThpxM2990jDHZuYAoow1oQACa/MRr484XWkc1itri02FOaCOduWQWEaSewnSzhRBiUiqqtVJHIVBFYZUcdYEVYjQkdDSCC6LarKFJ7wG/f04wbhZALbax/S3Rj4v9Rgto33Hj+VbSLLLYd6WhPHCpPiaZw8LJLTWXLI3HAv5RVWmziYQhJU6qR6j7vPrCJFgSTMUNNGJqhcbKvlUx2SIZ6J4oKCRz2UxtkaafhMX+4CqgoMWdBkKDcOVfuiiKROvtz27qfhOHy19axAYwLM7M8rZ9GwdThmt3Op8T+0q287gkz/fQYvnXut5jXxrFALlawo7S6zZs0iVLIU9wNvbgxOXDIc4L6wpTHY53M8EWYGudmGh5oInWeWSllB+os31lpf5mHvCu/5R1PyxDu+7ntsyZObuKxIrwWlMKDjSi10Ge/KLHaS6HVZdnsyHDPmMztmxJHeAY64VFW6LyNb2wWNZUtZa6KKV48SeZNTBkk4DQW7qiOHrJC13AcfgDuA9yU5ZrMstAiDCq6D96nnC6xyPVgBNQABQTsicVNRFmrgiu6KeJVlcmibifTUjx/OOKbVOkqWINDwUdd/U/dFhfls+iyAimjvUsRrQUrTqSqA7qkxyyEyp8sOvvDxGKoB61++KHb63DtXz/hqFp0GM+rKPCDMLFbxfisd050kJQYYjoDR8f4+6GrluNrxtok/8mV3plMgTn3eW8cgG30jQbxsAkzGljQYaZUFMI0AyA5Qr2OXR2di7Zh35xLk8QTQelD5xdbXWKnZzdxqp+8f3RPFEv8l7oV4inDOYr5VTdt7tKy95flP4HdEO9Z0mZPrTClJeIAYanE5I4ZgAV5wiI1rkmjMDoASOOE1/GFbYmsk61uhWpfg4pc2YfUCDW9qdbLY0xsTa6ADQDgOUeiCLQq1FdCaZEmnMa5aZ8I9Ft2iWRhjQ1ooLO9sthpticsoL2cnuzNcNfhmcDuroeuQtvZXsb9Im/SZo+qksMIIyeYMxXiq5E8SQOMXmym0M4ulnoJqOcNG+Eb86HugVyIOm6NHsdiSSgSUqoi1oqgACpJNANMyT4xdFNOGmOUD/AMhv5bFYbEN6s0pYNeR+/wDWMF9rNzdheDuBRZ4E3h3tH/zDF/XG7laio3aj8YotqLqkThLn2haiy4pmmIEYdGG8VCtTig5x5kvVW4C+7dDs4rK9g9hbS8+TaHXs5SMswF/efCQQFXWh4mg4Vg8vy1SO0AWYmMmhUGufGoyB6mBS99pp1orViqGtEU0FP5j8R6+kUtacoo/y800gmmdW1D5O6dQNMRtHEdBipuS+xOBXPENCfiHEfv8AS3XOPOaWminLSHCwvYo8rkGo1G+OERyOLpF6FXM29pbS1xzElTAarjbCMS568CMj9qkDF8WS1FjOmyyVmHJ1IKEHIBWWqEDT3s4ft9l7RCoyOoPP9dIa2M2ieVLtNmfvS5ktiFb4ZgKioHjU81Bg0SdY3tbJfgoW9GyufC285HkL4D+3LVTVEcMdjggJMV6kLbIR5BviXdF2m0TlljQ5seCjU/h1IjgFml5zgxhcVZ7M2HIzCM9F6byPu8DFZtHcXZHGg+rOo+U8Oh3eXCNMkXZLRQqrkBQawuZY0ZSpRSpFCKagwYIdFnGY5zJzLsdu5YpHovtqtl2srYlq0lj3W+X+VvwO/rFBFBBBorURStlaHsOi7C1Yg1Gohsw5TKOK1G5up7YlnnyStdHBNMJBFeudfMQBe2+yfR58sShhWfLZph1q2KnhlTTjBp7PL1wzGkMcpneX7QGY8V/0xQ//ANB2GsuyzQDkZsvzCMP9LecMcO4aLD4zCNgmcK0OoWj7L2BZdjkoBkqAeVRE29LvE2S0ugzBw8jnQ+cV2xltE2xSWBBqo9QG/ui8MdqxSEY8sIc3iFlbIQSCKEZER4qCpB35esG177LpOcurYGOuVQedMqGKK8vZ3OmFVW1iXL+MrL+sPJWLUHWnnpAggddbLW/9Yg6vN/y5d/jwTF33I1oLMHlqObAk+AzA6x6CGZsJY2/5VOjuPxpHoJEEXM/vms+/pnHE9kNA/eYWGbL7cfQ3ZzIWYWFK4ypArU07pGeXlGgXR7WrDMynCfIPEqJi+aVb/LFVN9naOcIsylsNaSpzg05BwRXlA5euwWA0DPLbck9aA8hMXu16gRfkidsg3y5jb+Pet2u/spyh5DpMQ/Er4x0OHLwh2ZdIYENhoQQRTUHIg14iPmaVOtVgnBlaZImUqCDTEP8AS6+YjWthvbIs8iTbcMqYclmjuy25OCe43P3T/LEHYcDUKYKCL+un6Lap0itQjd0/ykBlrzwlYqp0gNqKxpntf2f9y2SxUikuaBw+B/Akr/UvCM5lOH0zivvTqF+dgK8tow0KAAjfqYJrrvITV4MPeH4jlAtNWmUPXbKmlwZKO7cEVm8CFGkVPjDwiWSlh14IzBr1hBEOzLDNlqhmymllhUBteen3HPMQ2TABBBpMQ9rxYXBHvpapLaUJahpjh2mAd5lHwE8A1Gy48qnlYRPl1HMZiJtdS8GtJGZeZqmg8YcEIlS6Q6BEVI0uMY0PZC5exlYmFJkyhPJfhH4nrygf2QuLtH7V1JRT3RTJm/IffTnB5U8PMwRA2u0Uk6RxN/6TfP8ACXHKwkA7z5R2h5Ugq0mUe8ChlPjAZACWBzBAzzEY/a7FTvD3eHDl0jYbdLDSyrAENkRA1btmEYdzuHhqv5j95RRKCU76LnZECH3qfJZ2BClNIt52y1orMwyiQlDQZ1B3rx35DOKgCB6T8Pa76SD4JyTOKMGU0KkEHgQaiCzatZd6XVOCfxpaibgrmGSpIHEMuNQf5hAgImXfb2kusxDRkPmN4PI6RZG/I60FjcIMS3vHBWHsO2hD2drOxzlmg6GrL6Yh/RGpVjAtorDMui2S7bZlJslooygfDXvGUTuZaVQ8BTc0bHs1tTKtkpXlsCSK5etOBG8aj1hi7mOBWLc0tNFW5Bj2CO9oI9j5ecVdlRXQo4R6OB/2I9EgQvIMm4g6ulFIApUhdPtUrBX2Sz5Q7SWCGGasK9dYELdkQKbgd/E56DWL3ZOdVHXcrCg6j9I8iJBYtD+0ns3RkbsFDLmTIfTrLbVG6esY3f2zRk1dKmWDRg3vyz8swfcwyPIx9PlIHdqNlFngzJaqJwFCCO7MXekwbweMWteQhfp4LLfZ/t+vZmwW4s0iaMCTDmUxZYWOuCtMJ+E8vdIbX7FWDEyrQlCfjlkHxKk18hGa7U7Pdg2NAeyYlcJzMtxrLb7wd46RqHsd237eX9DnsTNlistifflind4lk/0/ZMekYKzNRcUzmjslWlw+yqzyO9aD9IfgRhQf01q3iacoNJZVQFWgUZBVFABwAGQEOdmOAhQED9pSe9zzbioN5WFJ8so4JG4gZg7iIza87taRMKOMxmDuI3ERq0QL5udLRLKtkfhaman8uI3xVJFm13ReDxZhNH6T7LLI6REm8rveQ5SYKHdvBHFTvERg4O+AiCFpGkOFhdEW2z1wtaXz7staYm/tXn93lVu4bja1OQDhRfealfAcWjSbHY1lIEQYVXQfieJPGLoos2p4JfjcX1QyN+r7JciSqKFUAKBQAbhC48BHoOWeOq9Hoh2q9pUuZLlO4Eybi7NDq+EVIG6uY1Ihy7rek+Uk2Wao4qDp1BG4g1BG4gx1cSLW2YHCI9IXMapJh2ySqnEdN35wP9RRw7DNU/Jl0FIEttdmFZGtEoUdatMUfEN7AfMNTxFd+piY8BFpaCKKphndE/O3+6xEMK9YXSJ21F1CTaZstMlqHQfLiGLD0BJHQgRBlNoYCcKWwa4PaHt3RfsiqWuzzrHaFEyVSoB4E5gHUENQgjMEwC31sXb7nmNOsZadZq1OWIgf91BnUadonjh0gj2QtgkWxWNcEwGWeRYrRqcKgA9a7o1ODYXdmuKzPSkIbMTWh1/KyG4/bjLKgTwyneSMY8GXPzWCGX7V7Gwr20vxfD6MoMW9+bB2O1MWmWSUWOswVlseZZCpPjWB1/YbYK1LTlHyiZUf5lJ9YmcneEq6vvUG9fa9JB+rnLT+SW00+LNRadBWPRfWL2S3ZLr/ALu008Zju3kAQPTfHo51ka51femrYRiGnuitKa555b4ttk51Jjr8y/cf1ipt8tg/eJJCgGu7l4GF3ROwz5Z3YgPA5fjHd1eRbUdkRyFLHKRJCLP/AGi7OBquBRJ31c0j4W/5cynEGleUYpZLTNsNqV1qs2Q9acwaEc1YVHMNH1BedhE+S8ptHUj8j4GPnnbmwsCk0+9VpMz7cvQ9SlP8MWxnZeaaNc19D3ZeCT5MudLNUmIrr0YV8xp4RJjMfYbfhmWabZ2Y1ksGXf3JlchXcHVv8caZg6+cUPBBqkQlGEZ/rHezHCOkxDxXlFt12y5y4Zihhz1HMEZgxQD2fycdS7lfl7tehamnhBN2o4xzthuqYg7IeKvjnljFMcQm7FY0lKElqFUbh954nnEmGu0O5fOPVbkIkHjYKkkk2UubNCqWYgKASSTQADUk8IqW2jUd4oTLJoJiMkwf5TQHlWsWM2z41ZHzVgVYcQRQjyjObVdM67JrOoM6zPk/Na5B/lcah9K9SIkHgHtDRExYM4tjmxSZZB9IIFO7rPBTturyslpkYltASbJJCgq4IY0ZfhxS3xS1KTNKineDEGDsPtbMCzkmIFJml2TMFTMVS5VdytM7RwNO8aGEz7rlT/rUJmKozZKYwp1SdLIbu66grvBBjl13LLGASyxdZZRSSGBFQ2E0ArQr3RXLERBgbGGlxNhZnE4rExu6t4ySciDx9wb+fU8QhsND71KeP6RZgUyEAthm2lDLlKvxrhYkA0JBYYdSPeqdwJg7gFoAujfgnTMSMQ0EAjTXxXo9Dbz1GpEMPbxuFfSJEgKdFAm38ilqB+aWp8iV/AQNUgy26lF1lzae7VT0OY9QfOA6ApPqK1eBfmgb3aeicK1FYO9mtpGmysDUxoACTqw3N13H9YBJbQ9Y7UZMwOu7dxG8RFji0qWLw4njrfZaW1rb5jC2tx3ACIlmftFVlqQwBGXGJK2Rju88oJ1WVIrQpDT2OpMeiSlgO8+UejuUrlhCbWwWiTKnhlLlQs1QRUMvdqRqAafdxhqyyC7qq+8Tl+fQawNJYkSxWecopMa0MpapzApQUrT0jXLPYElITLUKcOup04nOCnsoqiKW20UkXmnadmT3h5E7wOcS6wCpmzE65QX3bMLSkJNTTXxiAdeiJxGHETQ4HuUqMf8Aabd3/GrTTsrQvorelfONfjNfaOPrLV/8Q/jExxQB2Qh7D7WVvFkrlMkOCOasjD7m843dpnMD1j5/9jaA3qlf+lO/0x9AhQN0cnvNoiQm9d7HpHewHDzMOiPGKOrG6labEroPCsLGUcJjyxINAXlxmO6kJKnj5CHI4Y8W2uJAlcSTCxKHAR2EzWopPKOZGjZdQ/e2xstm7WzsbNOFSGQ4VJ/mUaA8vEGKZb7aUxS8LKrCv/ESlFftFlp5gg8oJmmFsyaxxFqYjeuiYDFZ2dXiGh42viPB3wbCr7us0rGJ9mnibLNQQTiZSRkDv0rk2Yy1izaazbyf3yibJsSLmFAJ1yh8RY63VZS5scURIiFAm1WLZmO7zyh1bvO8j74nR6IhgUsyr7XcyzJbIxPeBFcsuBpyND4RltvsLSZjS3FGU0P4EciM42KA72iWdcMp6d6pWvKlaHxiuVgqwmnRuILZOrPAoHpHS0djhECLRWjXYC9qhpDHTvp0+IeefiYMoyS5J7JaJJU0ONB4MQD5gkRrcGQuttLNdJRBkuYbr0ejkei1LF//2Q=="/>
          <p:cNvSpPr>
            <a:spLocks noChangeAspect="1" noChangeArrowheads="1"/>
          </p:cNvSpPr>
          <p:nvPr/>
        </p:nvSpPr>
        <p:spPr bwMode="auto">
          <a:xfrm>
            <a:off x="63500" y="-10112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QUExQVFRUWGBcYGBcXGBgWHRwdHBgXHBwaFxgbHCYeHBkkHBgXHy8gIycpLCwsFx4xNTAqNSYrLCkBCQoKDgwOGg8PGiwkHyQwLCwsMiosLCwsLDIsLCwsLCwsLCosLDAsLCwvNCwsLC8sLywsLCwsLC0sLCwsLCwsLP/AABEIANsA5gMBIgACEQEDEQH/xAAcAAABBQEBAQAAAAAAAAAAAAAGAgMEBQcBAAj/xABGEAACAAMFBQUECAQDCAMBAAABAgADEQQFEiExBkFRYXETIoGRoQcyQlIUI3KxwdHh8DNigsKSorIVJDRDU2Nz0nSDkwj/xAAbAQACAwEBAQAAAAAAAAAAAAAEBQIDBgEAB//EADgRAAEEAAQCCQQBAgUFAAAAAAEAAgMRBBIhQTFRBRMiYXGBkaHBMrHR8OFS8QYUIzNCFWJygqL/2gAMAwEAAhEDEQA/AAxkBids9KK2mU6IXMt1eleBBzJyEMtYWW0GSwIdSQygFmqDTIDoczQZ1rSCyzXd3ApHZpvQHvN/5HH3L5kZQPFCZOPBEdJ9Kswjco1cfb8/tkLSbHbUmrilsGWtKgg0I1Bpow3iJImEb4z663Mhy0sKoAChad2gGhAplU+kE9zbTS59VP1c1ThZGNehVsqqwzBy35VBoFiMG+I23UJThOkI59Dof3+yvVtPGHjbOZiIY5AglcEyTzWk8IULbSIzNTpCWjgkeNbXlay7RWOtOEVKEjQw4ZldYvGJNKOUKe1rAhxJwMVdIDtptpWLGVJYhR7zqSKn5QRu5jX7+txDrRGGwrsQ/I315I7tl+yJX8Saikbqiv8AhGfpFFbfaJKGUpHmHie4vrU+kZwjb4dE4RIzu2TxnQ8TPqt3sPb8omtm3dqf3cEsclxHzav3RT2i8p0z+JOmMOGIgeQy9Ih9sIcV67iegJilz3HiUayBkf0tA8lzABuHjnHawpkNQMLAmlAQRrprFmNk7V/0W81/9o5kcdl12IYNHOHqECbQJSYx+y3lT8orWU72NeA0/MwU7bXDNs6I81MOPEozU5inAn5oHEWGsV5BadYdzZmNLTYrY8rCmTbsREVp2HCEBZUlntJlM6M+Zw7iBTmaQO3iSLM01/4lreoGlJakNUDgWCgcgIJrXedlly1ecAz0pgzYsVy90nDwzMCM2e9vtaAkJjIQV92WgzJPJRiYnkYrhDidf3w/dlkekA2N7geOunjufLh42l7LEj6U9aKtlnBjzcBEHUzHT9iEWGxWu15K0xkGVXdsA5ZnPoKmCiw3RKaWhmVkWOomJJ960WmlQs2edFQ1YLuAJwqal2tZ20ctRhlWeWqAUHaFmoOilUpywxfI43TR6rmA6OlxAz0Q30v1QxZtgSxwhzMYZvhAVEHF5jGijmaRdyJ0qxHDIZXmjPtQtETd9UCKs4/6jAfyioDRHtd9TpwCsxwDRQAiDmstQFrzpHrLdLvmB/U34fpHC7KO0VpoMDFALFAb735nj4Ch4qK04ncTzOX3xcbJ7UvYrQr97syQJijvArvNAfeFSR+phSXEMgz5ncKDyrrC5+zMyYAtllvNeoqBmAKHMnIAVpmTFQmY45QrcRPA+Mse7Q8dNPdbxInK6qykMrAMpGhBFQRyIjkUmw92zpFilyp4AdS1ADiopNQCRlUVOnKPRJfNpmBkjmtNgHjzWfrYuzxNLxVObAsWxmm8tU15184fs88OoZcwRUfrziXaLOVpmCDoRvirsDUmTk3Bg4/rFSPMHzhjFIyRocw2CsPIx9uEn1DXX914iu5FVw2JOzaY4B1HeFQABmf3wim2hu+XMH0myA9rJBLywKdpK+JQOI95eYpvi4srf7lMpxP3r+BilkTyjBlNCDWEEEEs088zXkOa6gL7NADQjkfbjxTB07IGRMLAQRZ568dVPubaQhVqcctgCDvoRkRxHKCqU4YBlNQcwRGeCUsua8tRRDSdLHBJhNVH2ZgmLyGGJ9m2jFkGJ6mWSAVGZqd689T4QZNh2zR9cwUdx9x4hE4PFyQz/wCWdbgTTTvrw8vsjakJpCbHbEmory2DK2hH7yPLdDtIUUtEe9IIjkLIik2mvvsVwIR2jDX5R83Xh4ndHqVkUTpXhjeJVbtbtARWRKP/AJGG7+Qc+PlxgRxnw4R118YkXZdTz3CIOp3AcT+84tApa6GKPCxV6lPXHcrWmYVrhUCrNStOAHM/gYLbNsZZ11DOf5mp6LSLO67rWRLCJ1J3seJiXFZcUgxXSEkjz1ZIao9lu+VL9yVLH9AJ89Yl/Sjxp0hMJIj2Ypa5xdqTaEdp3P0tCeEv/UYPJNuzzygC2p/4lPsp/qaC4nPxgh0ha1pCDg+t/is69qm0q2iatnShWQxJPGZShA5LmOteAgHEPWxlMxytcJZsNdcNTSvOkNQzHBfWcFhmYeFrGJufZlf3lDdRWLLY665AtaFpalAs4v8AY7GZj/y4oj2SxvNYLLUs3ACvieA5nIRZT56WeU8qWwebMFJsxTVVWoPZS2+KpAxOMjQAVFS3bXMTFFJbcoLj3Cx333bKsvC3tMdpj6sa5aDgqjcAKADcABEZZZYivgv58THkzz8vzhxLxSQyvMrhrTIVoSDQ04Zbo4SQNFY9zY4y8/SAplqWVZwhmuAxYEjWgGZoBmeFecJnbdyR7qTH8lHqa+kVt/WR7ZODWfDMQIoxBlAGbHOpqDypFXb9mZ8lC7KMI1KmtOZ5RU1kb66w68rWPxeOxT3EgaDev0LRfZjdaXnPnzLQgK4QqjetKe63Gr1rxEaZsxcgskydJDGYO44Zs2AOMBGO+mEmpz70DHsRuvDYDMOrtu6n8x5QW3VbwbRPB3thB/8AGMNOlcZi6d0cTQD3AeJWSY+WWVxF6kk68QNOHjSu49HK8I9FVq1Z1ekoKVoKVrX03RQWadWdMpvOH/ABX/M5H9MSZ1/y5jgGYpOgA0zPHT1iHcaVlYxq7zGrrkZjkU5Z18YI6PifFh2RyG3Djre6y+OoySSZC0GgLFeftaLNnpwYTJJPvAkeVD6UPhFM6UJB1GRjtlmmWwZciDX869YtLys3bDtpQrX31GZB403/ALMUaYXFOe7Rkla7Bw0/+h7jvQ99fAGj6mX5g/g+yo7xGVnmfLMeS32Zq4lr0mS/80DO0lvxzMAPdTXm2/y084NLyuljY3DBkJm2crubuzASRw7uLygJ2l2fmWSb2b5g1wONHHEcxvG7oQTWJw7Oxh0zGvQE+5K1PQuGY97Zn/U1tV5mj6aKbslta1kehOKUx76f3L/MPUZbgRrtltSzUV5bBlYVBG/98I+fCaRL2T2/tNnmYZKB5TkphYmmKlQRuDUzpv06UvgL9WrQYiJriK4n3Wo7dbamwqoly+0mMrTKEHDgXJjiDA4gWVqAGoB0rUCdqtxnOZhNS+deW6nKlKRR222TbSqlpjPOlOzy8ZqDWmJM9FalCNBlEm5rttgs7TpVnDyZdGSXN7UOVIBKqoA7RUrkQ2YFBXSIGEAVumEcQ6NJ63fcfH7yRHcmzz2g1FVQauR6KN59IPbBYEkoEQUHHeTxY7zEDZW8Jk6zrMc2YqwBltZzMKlc8irqCpBFKZ79KRYWwnA2HI0r5QK+waKVYnFvxLqOg5flVto2nRGoQaVpUZ+lBuzyi1s9oVxiU1EDF33ZZJlA1ro7KGIbDh00Uk0LAZE1rkYl2SaiTUWzz1nIxowBBp1XUZUNd8ecxzRZ4KUkEdUy7HO6RCwyyhAaPAwqkRS9B+1X/EJ9lf8AU0WW2t8/R7K5Bo8zuJ46nwWvjSBfby/QtowyyCyKAx3Kak05mhEDUqY1qnFp8xiAC0xzmQo1wjSpyVRpVlEMI4c4aTsnfRPQshecTPoywQNzXdyPqeSYsV1tMBaoSWvvTHqFHAZZsx3KoJ8KmJAtdnl+5KM4/NOJUeEuWwI8XbpDF5XiZpAACS0qJcsaKPxY72OZPgBADwctzlLtXmu4fJH9vurC1X1NmLgxBZf/AE5YEtPFVADHm1Tzitm50Xjr03/lFjYLomTgWUAIMjMdgiDkXbKvIVPKFm6ZIZq2yTUAaJaCBrv7IekeUHPjZ2G+dC/WlXExFtVnE5cJrh1rz5Ra/wCwJkzOUZc8blQnF17Ngsw/4TFf9HNadnnWlAc68KceUc4KD3tmBbVjca++mit9lLrEmU1CTiatTyFB+MW8+SHVlOjAg+IpCLDZTLlqjCjCtRWtDU1FYs7LZlVe1mjufCmhmEbvsD4m8BmclT3Z3lwSZwYzRg02C7cG0NouyVZ5TI09XxU7NT3U7olFlFWxNRyaAigU6tWCa7XMvAd4zPU5n7zFPczNMeZNbM5AndnuA3ABQANwyi6C5VhT0pj3yOEf9Ju+Z29Eki6Ohw8jnt3FVsL1NeyJpdsqK+ojsVN2Wiowndp0j0Gw4kyMDglUsZjeWlYhY5eKYoOhIB3b+MHciSqKFUUVQAANwGkA8izlnCKaE0UHgTQV8NYNbHaO0lq+mIAkcDvHgajwjR4TgUk/xReaMXz/AI+U6TC7PamQ1Rip5fjxhBjkGOa14yuFjvWQDi02DqnbXbnmGrsTTTQAeAgttt2yrVJCTkDowU0O40yKkZhhXUZwFmL7aa9+xs6ItQzqNNQKAUHMnLzhRj42xtY2MVV1Wi0/+HhJPM9t6mvlAN7bGGTaWlrNDytQxzdf5GoKFhx6dIorZcDS8QlgtLqKUrVaEsPdBbErElXAbJiCKQSTGxHvNQAgEDSp+GupP7pC1mAOJY1ALHppnzJPpAjJ3sNr6NLgI3xhrzrzQ9c1hm2q0ypRZe+xV2AGIZVLHC2EkBTqEOeYjbLou5bPJSUpJCCgJ1OZOfiYEvZ1YleZaLRSveEtCc8goLEdarB1SIYiXOaAoJLip5SOpc8uDef7ySAgAyAHIZQkNQwt9IbA4wKgVDXZiV2arieYlG+qIlgCst5YJZUxUCsQKk0y1pC7RcSpOkuz4zLDlDhVaBqVzXVm3nTLICsWN3K5ZgVOAaNoBlU5b611A4eHrVIPvbtOmp8s/WD3OPV2AjHSubre33TAMN2+2rKlPMdgqqpNT0y8a5U3wusDu3Oz72uzYZbEOhxqu5siMPWhy/XIJlFwBOioha10gDzQWSvayxJapJNSdSSdSYsbotS/WIzYVmpgxEE4SHRwSBnhqgBpnQk0NKGjssp2miX8RNCDu416ZxY226nlZ6jiPxEOy5oOW19EZiWyDKVYm4Jlcns5HH6RZ6er19IUsmRJOJ2W0ONJaYll1/7kygLDkgz+aKRZvHzhSNEkRRfo53pp8n2pTLdejz2Bc6ZKoAVUHyogyUdIr8OJq7hl1I/KOzjlXTMA9IeRK0AHIAfhHlMNb9FUArjZm4/pMw4iQiAE01OeQB3b8+UaRZ5CKQezR2ApiYFnoOMyuM6byYodjroaTKYupV3NSCKEAaAjccyfEReWufhlTKfK2mW45E8N9BqaCMli8S6fFGMPpvDu7/HXmkGOmMshAOg4fKHHvRallkSQTU1IeZrvo7lfSIdqtDOcTsWJpmfQDgBwGkIjsuWWYKMyxCjqTQQzs8FwMA1RVszZ6SGFM273rT9fGHp84k0SmWpP7zi3sNyGXSjggCm8RGvK4moXDK1MyBkPL8dYTzYaV3bc3n36ceaWMmjMx10PDx4KBKqN+fLKPRDWo+MqOfeoeH6x6ATE7Y+x+AjjFZ/hZ/cSYrQvi3kD+kEFnndnPmSjQB/rU8TR164+9/8AZFds9cs5JnazJby1ClVxKVqWppUbgPWLK+MKYJzCoQ4Wyr3JlFbyOBuimPo+GFMtfM+npBLjOr49kDz1I+B5qfHIZ7Nk07y8D7w+yTqOR84Uk+ua58RoR1B+4wVazOTcJZiPtPbC81P5ZcvD1wAknkuJifCH+2HGnXKH74WSthafMQGYPq5ZqRiPw1AOYXvGm8JC/HttrT3/AHWo/wALYhsGLcHg6j5CDrfbhLAw+9TuV+FfmP8AM2Z/eabMcxJkDtJ004S/M8DwGZruoTFRMmFiWY1J1JjUfZ9sn2CdvNH1rjug/Ap5bmbfwGW8wufTG6rd4nFkW70RFcl0pZLOkoEUQZscqsfeY10qfSgiW94yhrMlj+tfzgL2lvQzZhVT3ENBnSp3n97usMWKXZ8A7RpobeEVaa5UJz0pFQhsZnHisrJiTmNe5R1Z7Uk1wiOjMdwYHrpFxY7EKV31I8iRvyGkUext1SwjzpRerdwFwNxBNANxNAekXdmeuPJh3j8VKEgEihNK1J3QZDA1ozHj3qQe4gE+yTapZxHDMplU171PdGRqKa1ziRJs4AC50CgA13AAZ+kJkzFJ7o0qMtD7hrXfqM44hxpVciMxTnu0GoMWuAacyua/MMp4JqZd4LYRqBWulK1pUDI6HSmkDl7X2lmmmXMV6gVBAFCDoR3vDwiDtd7VrJd3aKv1toNKSkp3aKP4rfDnXL3jwGsYPe+2NqtU9p0y1TAzaDvIqjcqqpICj9TU5xW/DMfqApRxucdTWvd8rUL4tcqdPacksIaYa5VbMmpp8R036axEly6nE2u4cP15/s59ZNpbXLpRlnDhQMfSjxaWPbyW5pORpfNe8PEUDD1gd2Hkb3rVRYqFgDDbeV/ngry87jDVaWAG3ruPTgfSB9mKnflqPvEF1itcuYuKUysvEGvnvB5GId73ZjGJR3x6j847DOWnK9NYZ9r02KH3Oancf2DGg+y27f4s40NCETLTeSD4geJjP7NZGmNhUM28KornpprvjW/Z/dLybL9YpVncthORAoAKjcciac4sxbqjpD9L4gDDOaDRJGm/f5aKyt69886H9+UVl6tSS/QD1EWVuernllFLtE5Emo+Za+v40jGAA4mh/V8pfhgcjAe5D8PWOeZcxJgAJRg1DvpER5mVR5QtHBzBjR0Uwrmj679sJb0DDATxOX78YuptrUCpr0oTWMqDRNsN8zZXuOQPlOY8jp4RwOkAOvr+hLJsCCbj9D+URSJLVY4TmajI8AI9CLJtkpH1ikHiuY8jmPWOwqd0eCeKrfJiQf8AbVptDKLSTQVoQTyABqYzu9rG0yzzcQrMKkqtajLMKBpU0oTzjT7yp2T4jQYTnGbWwliBpWuA5VV1rVehzEabDYkRxEVrazkHQj8fihJmysFWd9Nh8/oT0iUrMqoGUuAVwnWu4CpBIqNRDzWIhiHqHUkYgMLCmoO49NOUXuy+zTJMkzJnddnE1JR1RcLY2cbszQDifAJ2oljty40fPyNPupBUOKOdscnF115JX070fhsOLwl9nRxJu77/AGOyqBKY5GjDl+KmKHbGYRKlgsQqs1EoAKkVLdcqePWpCZyKCTkBmSSAB1O6B+99uLCayZhMxWyOEYlHOvI51WsGSgObRSfox74sQ2VgJriByUv2c7LCaRapo7in6tT8RHxEcAd3Hpnot52gpJmMNQpp10HqYqth5DJYZIYUJDMPsszMp8QQfGJW0j0s0z+kf5ljNPcXyUea2eJkJLjytDdwSZ1GeSJeuGr0qN9Fr1EXKzLZvaQOpWKCwvZsA7VZhffhw01y1z0pFldd32W0TRLVZgJBNWZQMueZrBLmlzuHt/KVtNaA+/8AC0G6Qwky+0IxYammlTnlDC2lWmzQQrBcNMALtocWIKNK0FOUPTZploWwZKpIwkHQc6cIoNh0lkzXly3StAWc1JJqcv3vg28pa0Ikm6CIV98GhFc6HXIoM+G7LlGW+1n2lPYlWx2ZgtoKATXBr2a07uE7pjDOp90Z6kEaqxPaCo3Zeef9vkY+Rr9vY2u3T7Q9TjmO+fyiuFfBQq+EW1fFWwszOpVzjMtMJZmzoTma51Y6568YT9J5Cg0GgH5nmYQ7kkk6mExNFF9fToP3ilTZpY1hwWwnJ++Oevg2sM0j0eURI4Em+KsLJ2ksCdIZ1oaeIFSODChBpBxs1tWtpoj0Sbw3N9muh5fsD0iSFeWjisuyS2mzRxdhiKnxKJ/S0Ismzs2bOk9iCZpWXNfCpPZgmoYjPQYTzJEUSxNeNfVM2vdh2527cRt31y1seR8FotpuFbO2NJiOXOeBsWHf4Cp9I0qxz8ctH+ZVPmBWAm9cHZnDZmlGo75LHwoRTOCrZudis0vkCPIn9IWzi2AlZ9sz5ZS55snx28Ui8Jy46HKmVSD98RGZTlVSD0MTDfVjMxkmY1atMdCM+FDn40ifKuOTNzlTlbwVj40oRCOTo6aRxc0A3yI+aWnZIIY252uGm40QlabjktmO4f5SKeRyiqm3Ayn6tg/TI/l6xoy7JD5x4J+sInWGzSiomTCSxoAN58BlqN8XRw4yL6tB/wBxH8lXN6RZwaSfJZnMs01Pelt1p+IyhoWgb8oOb42ilyXwJZlNCAWdjvGRoNRUjfEyxpLnS1cy072owgiuhGfODGudQLqN8r+QrJcWY4xI6PQ8NR/KzsmuhjsVe0O0s+zznSbdstFDMEYLOowqcJDI4VsuA8o9BzcK9wsV6hDf9Wg3a70H5RVOvSba5lARMJPdRHZD0wbzzPPSCq7dl5UsI041mKQwVDkjCuVRqwqc8qesR7vEuw1lFlm20oz1wglVArgqN5APWmeVIiXbesu0hnlrNrXvdmSMznmDvgHFTvw4pg13JGgvhuOPnwV85dIwsiGWMbje/TQ+6Ip1sSWD7qBtSSSzfaY95oz/ANqO1Bs8qS0nAxZnUlq93ugjLLWh8oM7ruoTn0K4dSxxNyFTpFJ7WdnJbWLs1mETWcNLU4e9g94E0FBRhnxpuJgPARzyTtxbyTV6kgcwaGuiTzYWBzDh6snbbn/PFYRel/z7R/FmFh8ooq/4RQecQKR2YhVirAgg0IIoQeBEcxRrrtBMY2MZWigtw9nu1af7OkIQ7zJYZKKAfddsO+vulRpui0vabPnSWZ17KWuE4TqxqBnXOgrXd+VT7IZ4lXW0xzRe3mZ8qS1++sEe1luVZOEEEzKUA4Ag4vu61hS6hLQG6GlBo2VW3G8/sgJTywoJyYqDXU1qK0zgl2bmzRNPbvLIK0UAr71Ry3iAixT5AX6xHZq6hsIpu3axMs82zu2FbO5J4zCKcz3dIsynNYHsPyh2vrUn3P4WiXvYphlMLOwlseWXPLQE8aR65wBJXvs7GhZiQM6aZAAAcCIg3bf+EKrjIACtSxHUnM9desP2+SU+vktkfeAzBz158/OCmt7VuUzK0jMzWuP5pTVclnoCTkBmD8J38c/UcY+PZKkB+OH+5ax9USdr5SqWdCp7xoKEVDYaA6klq5U3x89ba3SZFumEoUl2hnmIDTJXY900yqrHThTjF9Ur8HMxz8oOpQtSOkR6sejqKXKROuizjGZjCqSh2jc6EYV/qai9CTuiFBJZbtUYZDmiIBaLU3DLuy+oU6cXPCPK+CPM6+X32/J7gUuRIxJLlue/anNontwlLVhXke83lBl7OpTzPpFrFoSQZ0zCAzUOBNMuGdP6IBrZbCZcycRhe1Hs5Y+WSpFacjRV8DGl3FeNmSzSVlWdXUIoDlm73FiBTMmpI3GsUT3lofvqq+kZQGBg38fLhudXf+ytb3LmWcVqWdp3ASa568MtfCPXdjlyUaXMK9pjDJrpXvLwOkQ7VeEtlIWzqhNO8pYkZ8CacvGH7GpWXn0H3mA36Mo/Co6JwwxGIs6huu/HYa/tWmJtnrvofMHqvHmKR1Qd9K8o6TDU12GYz0FDlrwP5wMvoItP9q3zHzMWdoYtZJTjWW5H5f2xTy5teIPA6xc2EYrJPX5SG+4/2wLidA13Ij30+UJiRlyu5OHvp8pramVicHc6A18/0iy2PtGKSRvDV8wK+oMQL071ns7cAVPhT/1ML2OajTl6HzNf7ojh/wDZA5WPQ0l87c2AI/p+HUikR6Id4XmkhQ0w0BNPGhP4GPQS2J7hbWkrJulYw04gINve2rKvhJjaFVxkVYmssroAST7uUL2GmPKM1exnYJjjA/Zthyxe8TpkViisO2kvtWk3bJAKqXRmp2toZafVjFohrjwghmEshcJYUurv2htM+wTPpDzbPPBnze0VAChlt/C7Fx3gJdXwVxEKd4iRwD54MnNoHaNHsmwSADXE7laDEdKxtZ1QYSKa2yeVkGv5Rql+yrJKOM1mMahBqRoCeA1zPOlaQC35eb2qZjc0I90DRRuA8zXjUxm99TLbZ3S0zZpnYmok8MZkualPdDf0+4aMvAGC+573W0Sw6/1LvU8D+e8Rb/l5MPCxhPDlzXej5I5HF3/L94KLfuzSWlamiTQKBxoeTDePUceOd3nYpsh8E1cJ3EaMOKnf+60jXYi3hdsuehSYtR6g8VO4xZDiCzQ8ERisG2btN0d90zszJmiwyJfeKUx0A+JyWqaDPWkWLScJUd4VpWq0Ou4Vz9IVs9Sz2dZTWi0dyoGCgGGpKimIZgGnhDlptKmYjCZNYClWemMZ/DmeozGcXB2YmuCxWJhfE8iS7T9mu4O1AXG/vS6Dzxxd2ezLKXLLiT+PKIFkt6lhhmTmOVRMIpStDQAnMYq+EWs9CwplXd+RG8EVB5EwRENLKAlOtJDTdyip9B1P4DPpBNdDn6OEcVPeByK88gScqGmu6AN7wlBRLYTkw5FQyZHhUipA3VMTrBtjLkS8CK7DP3mWudd4XmfThEJJCdAEXhWiM5nnZRp9ieTNcmrCW0zDjUZ4nX3CKd5iTT8KwC+1m8cpMo07WpcAUOBCMOZ1xMeBp3ehJx2qOzWrs2AHaMe9iLMc+7UADeBzblGLbRWa2TZ0yfOkvVzU0GIAbgCtRQAAeEXNfYGbip4PDEyl7AcrfuqUA8I7nCRWJV22GZOmrLQZsacgN5PIDOJpu0FxoDVTrmsVFe0zB9XKphB/5kz4U6VoTy9LM2J2aXZST2s5hOtTbwPeCnhQVY82EWDumLT/AHSwj/8ASdw4E4j9+5oq7VamSWSc7RbO8x+WUTko4YiP8IEctNerbGMvr3868T2R3WVAv23iZMd0oJa/UyQNAoGo8Kn+rlBn7OrMwkATMZDtWWqkAgHqD7xzA/OBS5Lh+kzBr2MvInTEdSBzJzPAU5QfhQIExEtdkLrcAMWHGTht48/DYdyvXu/DmZcxeBZlIr0C/jCp50XhEa7pikCigFfeNTnzpuhxjWA3utG9EYI4aKnDUk39h+fNchvVuS/efyH3x2a9BXU7hxO6J9x3WZjAagd5jxPDxPpFabSSNiYXu4BWLXOBZMRHf9+u+nDphz6wzs6amZLPxofTL+4xSbbbdUBly2woh+scfEQfdX+WuXPTTWVdtuwskxcxkeoI/IxHFYZ/UkHieHlwSDBYl2NjmZvdjz1AHgQrSwyO0s7yvjRiQPw88Q8YDb42jewlmV+zLMFPdDfCcqEGmhg2vOzFGFoknI5mmeu+nA7+B9IH02TMnPMnSlIWTiIIrVlLUI5kHD4wNgXZpLAtpOo5HcEKeIcX4WVzfpIs7FpFEj2QBaPaH9Ip20wOFrQFcGZpn3QK6R6CjaC45X0eQXkS2nzCXPcHdX5aAaDEvkY9GqZQFCh50sI8McbLHHytY65zPWDbZu3z7bZ3kifNa12Z1tNkxMzlsK4ZktcRNSFCsF+0NC0AZeHLNbXlury2KOpBVlNCCN4MQGievGYIxS95iS2tNjVVlTSRabMyY5STVoTWU1R2Tglk0IIZa90Vr025RZitLsciQTlM7JpgVhWvdlliinXcY1i4tm2n2Ge8+XLl2q2yh2uCqgkBjLZkJoswlsTYaCu4GsYDMsuBmVwQykqw4EGhHmIrD2yW1VxEh2YaELYbNaUmIHXNWFQR+W7pDpl8DGc7F3y8qekkd6XNdVw10ZiAGHoDx8I0engYVTR9W7KtThpxM2990jDHZuYAoow1oQACa/MRr484XWkc1itri02FOaCOduWQWEaSewnSzhRBiUiqqtVJHIVBFYZUcdYEVYjQkdDSCC6LarKFJ7wG/f04wbhZALbax/S3Rj4v9Rgto33Hj+VbSLLLYd6WhPHCpPiaZw8LJLTWXLI3HAv5RVWmziYQhJU6qR6j7vPrCJFgSTMUNNGJqhcbKvlUx2SIZ6J4oKCRz2UxtkaafhMX+4CqgoMWdBkKDcOVfuiiKROvtz27qfhOHy19axAYwLM7M8rZ9GwdThmt3Op8T+0q287gkz/fQYvnXut5jXxrFALlawo7S6zZs0iVLIU9wNvbgxOXDIc4L6wpTHY53M8EWYGudmGh5oInWeWSllB+os31lpf5mHvCu/5R1PyxDu+7ntsyZObuKxIrwWlMKDjSi10Ge/KLHaS6HVZdnsyHDPmMztmxJHeAY64VFW6LyNb2wWNZUtZa6KKV48SeZNTBkk4DQW7qiOHrJC13AcfgDuA9yU5ZrMstAiDCq6D96nnC6xyPVgBNQABQTsicVNRFmrgiu6KeJVlcmibifTUjx/OOKbVOkqWINDwUdd/U/dFhfls+iyAimjvUsRrQUrTqSqA7qkxyyEyp8sOvvDxGKoB61++KHb63DtXz/hqFp0GM+rKPCDMLFbxfisd050kJQYYjoDR8f4+6GrluNrxtok/8mV3plMgTn3eW8cgG30jQbxsAkzGljQYaZUFMI0AyA5Qr2OXR2di7Zh35xLk8QTQelD5xdbXWKnZzdxqp+8f3RPFEv8l7oV4inDOYr5VTdt7tKy95flP4HdEO9Z0mZPrTClJeIAYanE5I4ZgAV5wiI1rkmjMDoASOOE1/GFbYmsk61uhWpfg4pc2YfUCDW9qdbLY0xsTa6ADQDgOUeiCLQq1FdCaZEmnMa5aZ8I9Ft2iWRhjQ1ooLO9sthpticsoL2cnuzNcNfhmcDuroeuQtvZXsb9Im/SZo+qksMIIyeYMxXiq5E8SQOMXmym0M4ulnoJqOcNG+Eb86HugVyIOm6NHsdiSSgSUqoi1oqgACpJNANMyT4xdFNOGmOUD/AMhv5bFYbEN6s0pYNeR+/wDWMF9rNzdheDuBRZ4E3h3tH/zDF/XG7laio3aj8YotqLqkThLn2haiy4pmmIEYdGG8VCtTig5x5kvVW4C+7dDs4rK9g9hbS8+TaHXs5SMswF/efCQQFXWh4mg4Vg8vy1SO0AWYmMmhUGufGoyB6mBS99pp1orViqGtEU0FP5j8R6+kUtacoo/y800gmmdW1D5O6dQNMRtHEdBipuS+xOBXPENCfiHEfv8AS3XOPOaWminLSHCwvYo8rkGo1G+OERyOLpF6FXM29pbS1xzElTAarjbCMS568CMj9qkDF8WS1FjOmyyVmHJ1IKEHIBWWqEDT3s4ft9l7RCoyOoPP9dIa2M2ieVLtNmfvS5ktiFb4ZgKioHjU81Bg0SdY3tbJfgoW9GyufC285HkL4D+3LVTVEcMdjggJMV6kLbIR5BviXdF2m0TlljQ5seCjU/h1IjgFml5zgxhcVZ7M2HIzCM9F6byPu8DFZtHcXZHGg+rOo+U8Oh3eXCNMkXZLRQqrkBQawuZY0ZSpRSpFCKagwYIdFnGY5zJzLsdu5YpHovtqtl2srYlq0lj3W+X+VvwO/rFBFBBBorURStlaHsOi7C1Yg1Gohsw5TKOK1G5up7YlnnyStdHBNMJBFeudfMQBe2+yfR58sShhWfLZph1q2KnhlTTjBp7PL1wzGkMcpneX7QGY8V/0xQ//ANB2GsuyzQDkZsvzCMP9LecMcO4aLD4zCNgmcK0OoWj7L2BZdjkoBkqAeVRE29LvE2S0ugzBw8jnQ+cV2xltE2xSWBBqo9QG/ui8MdqxSEY8sIc3iFlbIQSCKEZER4qCpB35esG177LpOcurYGOuVQedMqGKK8vZ3OmFVW1iXL+MrL+sPJWLUHWnnpAggddbLW/9Yg6vN/y5d/jwTF33I1oLMHlqObAk+AzA6x6CGZsJY2/5VOjuPxpHoJEEXM/vms+/pnHE9kNA/eYWGbL7cfQ3ZzIWYWFK4ypArU07pGeXlGgXR7WrDMynCfIPEqJi+aVb/LFVN9naOcIsylsNaSpzg05BwRXlA5euwWA0DPLbck9aA8hMXu16gRfkidsg3y5jb+Pet2u/spyh5DpMQ/Er4x0OHLwh2ZdIYENhoQQRTUHIg14iPmaVOtVgnBlaZImUqCDTEP8AS6+YjWthvbIs8iTbcMqYclmjuy25OCe43P3T/LEHYcDUKYKCL+un6Lap0itQjd0/ykBlrzwlYqp0gNqKxpntf2f9y2SxUikuaBw+B/Akr/UvCM5lOH0zivvTqF+dgK8tow0KAAjfqYJrrvITV4MPeH4jlAtNWmUPXbKmlwZKO7cEVm8CFGkVPjDwiWSlh14IzBr1hBEOzLDNlqhmymllhUBteen3HPMQ2TABBBpMQ9rxYXBHvpapLaUJahpjh2mAd5lHwE8A1Gy48qnlYRPl1HMZiJtdS8GtJGZeZqmg8YcEIlS6Q6BEVI0uMY0PZC5exlYmFJkyhPJfhH4nrygf2QuLtH7V1JRT3RTJm/IffTnB5U8PMwRA2u0Uk6RxN/6TfP8ACXHKwkA7z5R2h5Ugq0mUe8ChlPjAZACWBzBAzzEY/a7FTvD3eHDl0jYbdLDSyrAENkRA1btmEYdzuHhqv5j95RRKCU76LnZECH3qfJZ2BClNIt52y1orMwyiQlDQZ1B3rx35DOKgCB6T8Pa76SD4JyTOKMGU0KkEHgQaiCzatZd6XVOCfxpaibgrmGSpIHEMuNQf5hAgImXfb2kusxDRkPmN4PI6RZG/I60FjcIMS3vHBWHsO2hD2drOxzlmg6GrL6Yh/RGpVjAtorDMui2S7bZlJslooygfDXvGUTuZaVQ8BTc0bHs1tTKtkpXlsCSK5etOBG8aj1hi7mOBWLc0tNFW5Bj2CO9oI9j5ecVdlRXQo4R6OB/2I9EgQvIMm4g6ulFIApUhdPtUrBX2Sz5Q7SWCGGasK9dYELdkQKbgd/E56DWL3ZOdVHXcrCg6j9I8iJBYtD+0ns3RkbsFDLmTIfTrLbVG6esY3f2zRk1dKmWDRg3vyz8swfcwyPIx9PlIHdqNlFngzJaqJwFCCO7MXekwbweMWteQhfp4LLfZ/t+vZmwW4s0iaMCTDmUxZYWOuCtMJ+E8vdIbX7FWDEyrQlCfjlkHxKk18hGa7U7Pdg2NAeyYlcJzMtxrLb7wd46RqHsd237eX9DnsTNlistifflind4lk/0/ZMekYKzNRcUzmjslWlw+yqzyO9aD9IfgRhQf01q3iacoNJZVQFWgUZBVFABwAGQEOdmOAhQED9pSe9zzbioN5WFJ8so4JG4gZg7iIza87taRMKOMxmDuI3ERq0QL5udLRLKtkfhaman8uI3xVJFm13ReDxZhNH6T7LLI6REm8rveQ5SYKHdvBHFTvERg4O+AiCFpGkOFhdEW2z1wtaXz7staYm/tXn93lVu4bja1OQDhRfealfAcWjSbHY1lIEQYVXQfieJPGLoos2p4JfjcX1QyN+r7JciSqKFUAKBQAbhC48BHoOWeOq9Hoh2q9pUuZLlO4Eybi7NDq+EVIG6uY1Ihy7rek+Uk2Wao4qDp1BG4g1BG4gx1cSLW2YHCI9IXMapJh2ySqnEdN35wP9RRw7DNU/Jl0FIEttdmFZGtEoUdatMUfEN7AfMNTxFd+piY8BFpaCKKphndE/O3+6xEMK9YXSJ21F1CTaZstMlqHQfLiGLD0BJHQgRBlNoYCcKWwa4PaHt3RfsiqWuzzrHaFEyVSoB4E5gHUENQgjMEwC31sXb7nmNOsZadZq1OWIgf91BnUadonjh0gj2QtgkWxWNcEwGWeRYrRqcKgA9a7o1ODYXdmuKzPSkIbMTWh1/KyG4/bjLKgTwyneSMY8GXPzWCGX7V7Gwr20vxfD6MoMW9+bB2O1MWmWSUWOswVlseZZCpPjWB1/YbYK1LTlHyiZUf5lJ9YmcneEq6vvUG9fa9JB+rnLT+SW00+LNRadBWPRfWL2S3ZLr/ALu008Zju3kAQPTfHo51ka51femrYRiGnuitKa555b4ttk51Jjr8y/cf1ipt8tg/eJJCgGu7l4GF3ROwz5Z3YgPA5fjHd1eRbUdkRyFLHKRJCLP/AGi7OBquBRJ31c0j4W/5cynEGleUYpZLTNsNqV1qs2Q9acwaEc1YVHMNH1BedhE+S8ptHUj8j4GPnnbmwsCk0+9VpMz7cvQ9SlP8MWxnZeaaNc19D3ZeCT5MudLNUmIrr0YV8xp4RJjMfYbfhmWabZ2Y1ksGXf3JlchXcHVv8caZg6+cUPBBqkQlGEZ/rHezHCOkxDxXlFt12y5y4Zihhz1HMEZgxQD2fycdS7lfl7tehamnhBN2o4xzthuqYg7IeKvjnljFMcQm7FY0lKElqFUbh954nnEmGu0O5fOPVbkIkHjYKkkk2UubNCqWYgKASSTQADUk8IqW2jUd4oTLJoJiMkwf5TQHlWsWM2z41ZHzVgVYcQRQjyjObVdM67JrOoM6zPk/Na5B/lcah9K9SIkHgHtDRExYM4tjmxSZZB9IIFO7rPBTturyslpkYltASbJJCgq4IY0ZfhxS3xS1KTNKineDEGDsPtbMCzkmIFJml2TMFTMVS5VdytM7RwNO8aGEz7rlT/rUJmKozZKYwp1SdLIbu66grvBBjl13LLGASyxdZZRSSGBFQ2E0ArQr3RXLERBgbGGlxNhZnE4rExu6t4ySciDx9wb+fU8QhsND71KeP6RZgUyEAthm2lDLlKvxrhYkA0JBYYdSPeqdwJg7gFoAujfgnTMSMQ0EAjTXxXo9Dbz1GpEMPbxuFfSJEgKdFAm38ilqB+aWp8iV/AQNUgy26lF1lzae7VT0OY9QfOA6ApPqK1eBfmgb3aeicK1FYO9mtpGmysDUxoACTqw3N13H9YBJbQ9Y7UZMwOu7dxG8RFji0qWLw4njrfZaW1rb5jC2tx3ACIlmftFVlqQwBGXGJK2Rju88oJ1WVIrQpDT2OpMeiSlgO8+UejuUrlhCbWwWiTKnhlLlQs1QRUMvdqRqAafdxhqyyC7qq+8Tl+fQawNJYkSxWecopMa0MpapzApQUrT0jXLPYElITLUKcOup04nOCnsoqiKW20UkXmnadmT3h5E7wOcS6wCpmzE65QX3bMLSkJNTTXxiAdeiJxGHETQ4HuUqMf8Aabd3/GrTTsrQvorelfONfjNfaOPrLV/8Q/jExxQB2Qh7D7WVvFkrlMkOCOasjD7m843dpnMD1j5/9jaA3qlf+lO/0x9AhQN0cnvNoiQm9d7HpHewHDzMOiPGKOrG6labEroPCsLGUcJjyxINAXlxmO6kJKnj5CHI4Y8W2uJAlcSTCxKHAR2EzWopPKOZGjZdQ/e2xstm7WzsbNOFSGQ4VJ/mUaA8vEGKZb7aUxS8LKrCv/ESlFftFlp5gg8oJmmFsyaxxFqYjeuiYDFZ2dXiGh42viPB3wbCr7us0rGJ9mnibLNQQTiZSRkDv0rk2Yy1izaazbyf3yibJsSLmFAJ1yh8RY63VZS5scURIiFAm1WLZmO7zyh1bvO8j74nR6IhgUsyr7XcyzJbIxPeBFcsuBpyND4RltvsLSZjS3FGU0P4EciM42KA72iWdcMp6d6pWvKlaHxiuVgqwmnRuILZOrPAoHpHS0djhECLRWjXYC9qhpDHTvp0+IeefiYMoyS5J7JaJJU0ONB4MQD5gkRrcGQuttLNdJRBkuYbr0ejkei1LF//2Q=="/>
          <p:cNvSpPr>
            <a:spLocks noChangeAspect="1" noChangeArrowheads="1"/>
          </p:cNvSpPr>
          <p:nvPr/>
        </p:nvSpPr>
        <p:spPr bwMode="auto">
          <a:xfrm>
            <a:off x="215900" y="-8588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RQUExQVFRUWGBcYGBcXGBgWHRwdHBgXHBwaFxgbHCYeHBkkHBgXHy8gIycpLCwsFx4xNTAqNSYrLCkBCQoKDgwOGg8PGiwkHyQwLCwsMiosLCwsLDIsLCwsLCwsLCosLDAsLCwvNCwsLC8sLywsLCwsLC0sLCwsLCwsLP/AABEIANsA5gMBIgACEQEDEQH/xAAcAAABBQEBAQAAAAAAAAAAAAAGAgMEBQcBAAj/xABGEAACAAMFBQUECAQDCAMBAAABAgADEQQFEiExBkFRYXETIoGRoQcyQlIUI3KxwdHh8DNigsKSorIVJDRDU2Nz0nSDkwj/xAAbAQACAwEBAQAAAAAAAAAAAAAEBQIDBgEAB//EADgRAAEEAAQCCQQBAgUFAAAAAAEAAgMRBBIhQTFRBRMiYXGBkaHBMrHR8OFS8QYUIzNCFWJygqL/2gAMAwEAAhEDEQA/AAxkBids9KK2mU6IXMt1eleBBzJyEMtYWW0GSwIdSQygFmqDTIDoczQZ1rSCyzXd3ApHZpvQHvN/5HH3L5kZQPFCZOPBEdJ9Kswjco1cfb8/tkLSbHbUmrilsGWtKgg0I1Bpow3iJImEb4z663Mhy0sKoAChad2gGhAplU+kE9zbTS59VP1c1ThZGNehVsqqwzBy35VBoFiMG+I23UJThOkI59Dof3+yvVtPGHjbOZiIY5AglcEyTzWk8IULbSIzNTpCWjgkeNbXlay7RWOtOEVKEjQw4ZldYvGJNKOUKe1rAhxJwMVdIDtptpWLGVJYhR7zqSKn5QRu5jX7+txDrRGGwrsQ/I315I7tl+yJX8Saikbqiv8AhGfpFFbfaJKGUpHmHie4vrU+kZwjb4dE4RIzu2TxnQ8TPqt3sPb8omtm3dqf3cEsclxHzav3RT2i8p0z+JOmMOGIgeQy9Ih9sIcV67iegJilz3HiUayBkf0tA8lzABuHjnHawpkNQMLAmlAQRrprFmNk7V/0W81/9o5kcdl12IYNHOHqECbQJSYx+y3lT8orWU72NeA0/MwU7bXDNs6I81MOPEozU5inAn5oHEWGsV5BadYdzZmNLTYrY8rCmTbsREVp2HCEBZUlntJlM6M+Zw7iBTmaQO3iSLM01/4lreoGlJakNUDgWCgcgIJrXedlly1ecAz0pgzYsVy90nDwzMCM2e9vtaAkJjIQV92WgzJPJRiYnkYrhDidf3w/dlkekA2N7geOunjufLh42l7LEj6U9aKtlnBjzcBEHUzHT9iEWGxWu15K0xkGVXdsA5ZnPoKmCiw3RKaWhmVkWOomJJ960WmlQs2edFQ1YLuAJwqal2tZ20ctRhlWeWqAUHaFmoOilUpywxfI43TR6rmA6OlxAz0Q30v1QxZtgSxwhzMYZvhAVEHF5jGijmaRdyJ0qxHDIZXmjPtQtETd9UCKs4/6jAfyioDRHtd9TpwCsxwDRQAiDmstQFrzpHrLdLvmB/U34fpHC7KO0VpoMDFALFAb735nj4Ch4qK04ncTzOX3xcbJ7UvYrQr97syQJijvArvNAfeFSR+phSXEMgz5ncKDyrrC5+zMyYAtllvNeoqBmAKHMnIAVpmTFQmY45QrcRPA+Mse7Q8dNPdbxInK6qykMrAMpGhBFQRyIjkUmw92zpFilyp4AdS1ADiopNQCRlUVOnKPRJfNpmBkjmtNgHjzWfrYuzxNLxVObAsWxmm8tU15184fs88OoZcwRUfrziXaLOVpmCDoRvirsDUmTk3Bg4/rFSPMHzhjFIyRocw2CsPIx9uEn1DXX914iu5FVw2JOzaY4B1HeFQABmf3wim2hu+XMH0myA9rJBLywKdpK+JQOI95eYpvi4srf7lMpxP3r+BilkTyjBlNCDWEEEEs088zXkOa6gL7NADQjkfbjxTB07IGRMLAQRZ568dVPubaQhVqcctgCDvoRkRxHKCqU4YBlNQcwRGeCUsua8tRRDSdLHBJhNVH2ZgmLyGGJ9m2jFkGJ6mWSAVGZqd689T4QZNh2zR9cwUdx9x4hE4PFyQz/wCWdbgTTTvrw8vsjakJpCbHbEmory2DK2hH7yPLdDtIUUtEe9IIjkLIik2mvvsVwIR2jDX5R83Xh4ndHqVkUTpXhjeJVbtbtARWRKP/AJGG7+Qc+PlxgRxnw4R118YkXZdTz3CIOp3AcT+84tApa6GKPCxV6lPXHcrWmYVrhUCrNStOAHM/gYLbNsZZ11DOf5mp6LSLO67rWRLCJ1J3seJiXFZcUgxXSEkjz1ZIao9lu+VL9yVLH9AJ89Yl/Sjxp0hMJIj2Ypa5xdqTaEdp3P0tCeEv/UYPJNuzzygC2p/4lPsp/qaC4nPxgh0ha1pCDg+t/is69qm0q2iatnShWQxJPGZShA5LmOteAgHEPWxlMxytcJZsNdcNTSvOkNQzHBfWcFhmYeFrGJufZlf3lDdRWLLY665AtaFpalAs4v8AY7GZj/y4oj2SxvNYLLUs3ACvieA5nIRZT56WeU8qWwebMFJsxTVVWoPZS2+KpAxOMjQAVFS3bXMTFFJbcoLj3Cx333bKsvC3tMdpj6sa5aDgqjcAKADcABEZZZYivgv58THkzz8vzhxLxSQyvMrhrTIVoSDQ04Zbo4SQNFY9zY4y8/SAplqWVZwhmuAxYEjWgGZoBmeFecJnbdyR7qTH8lHqa+kVt/WR7ZODWfDMQIoxBlAGbHOpqDypFXb9mZ8lC7KMI1KmtOZ5RU1kb66w68rWPxeOxT3EgaDev0LRfZjdaXnPnzLQgK4QqjetKe63Gr1rxEaZsxcgskydJDGYO44Zs2AOMBGO+mEmpz70DHsRuvDYDMOrtu6n8x5QW3VbwbRPB3thB/8AGMNOlcZi6d0cTQD3AeJWSY+WWVxF6kk68QNOHjSu49HK8I9FVq1Z1ekoKVoKVrX03RQWadWdMpvOH/ABX/M5H9MSZ1/y5jgGYpOgA0zPHT1iHcaVlYxq7zGrrkZjkU5Z18YI6PifFh2RyG3Djre6y+OoySSZC0GgLFeftaLNnpwYTJJPvAkeVD6UPhFM6UJB1GRjtlmmWwZciDX869YtLys3bDtpQrX31GZB403/ALMUaYXFOe7Rkla7Bw0/+h7jvQ99fAGj6mX5g/g+yo7xGVnmfLMeS32Zq4lr0mS/80DO0lvxzMAPdTXm2/y084NLyuljY3DBkJm2crubuzASRw7uLygJ2l2fmWSb2b5g1wONHHEcxvG7oQTWJw7Oxh0zGvQE+5K1PQuGY97Zn/U1tV5mj6aKbslta1kehOKUx76f3L/MPUZbgRrtltSzUV5bBlYVBG/98I+fCaRL2T2/tNnmYZKB5TkphYmmKlQRuDUzpv06UvgL9WrQYiJriK4n3Wo7dbamwqoly+0mMrTKEHDgXJjiDA4gWVqAGoB0rUCdqtxnOZhNS+deW6nKlKRR222TbSqlpjPOlOzy8ZqDWmJM9FalCNBlEm5rttgs7TpVnDyZdGSXN7UOVIBKqoA7RUrkQ2YFBXSIGEAVumEcQ6NJ63fcfH7yRHcmzz2g1FVQauR6KN59IPbBYEkoEQUHHeTxY7zEDZW8Jk6zrMc2YqwBltZzMKlc8irqCpBFKZ79KRYWwnA2HI0r5QK+waKVYnFvxLqOg5flVto2nRGoQaVpUZ+lBuzyi1s9oVxiU1EDF33ZZJlA1ro7KGIbDh00Uk0LAZE1rkYl2SaiTUWzz1nIxowBBp1XUZUNd8ecxzRZ4KUkEdUy7HO6RCwyyhAaPAwqkRS9B+1X/EJ9lf8AU0WW2t8/R7K5Bo8zuJ46nwWvjSBfby/QtowyyCyKAx3Kak05mhEDUqY1qnFp8xiAC0xzmQo1wjSpyVRpVlEMI4c4aTsnfRPQshecTPoywQNzXdyPqeSYsV1tMBaoSWvvTHqFHAZZsx3KoJ8KmJAtdnl+5KM4/NOJUeEuWwI8XbpDF5XiZpAACS0qJcsaKPxY72OZPgBADwctzlLtXmu4fJH9vurC1X1NmLgxBZf/AE5YEtPFVADHm1Tzitm50Xjr03/lFjYLomTgWUAIMjMdgiDkXbKvIVPKFm6ZIZq2yTUAaJaCBrv7IekeUHPjZ2G+dC/WlXExFtVnE5cJrh1rz5Ra/wCwJkzOUZc8blQnF17Ngsw/4TFf9HNadnnWlAc68KceUc4KD3tmBbVjca++mit9lLrEmU1CTiatTyFB+MW8+SHVlOjAg+IpCLDZTLlqjCjCtRWtDU1FYs7LZlVe1mjufCmhmEbvsD4m8BmclT3Z3lwSZwYzRg02C7cG0NouyVZ5TI09XxU7NT3U7olFlFWxNRyaAigU6tWCa7XMvAd4zPU5n7zFPczNMeZNbM5AndnuA3ABQANwyi6C5VhT0pj3yOEf9Ju+Z29Eki6Ohw8jnt3FVsL1NeyJpdsqK+ojsVN2Wiowndp0j0Gw4kyMDglUsZjeWlYhY5eKYoOhIB3b+MHciSqKFUUVQAANwGkA8izlnCKaE0UHgTQV8NYNbHaO0lq+mIAkcDvHgajwjR4TgUk/xReaMXz/AI+U6TC7PamQ1Rip5fjxhBjkGOa14yuFjvWQDi02DqnbXbnmGrsTTTQAeAgttt2yrVJCTkDowU0O40yKkZhhXUZwFmL7aa9+xs6ItQzqNNQKAUHMnLzhRj42xtY2MVV1Wi0/+HhJPM9t6mvlAN7bGGTaWlrNDytQxzdf5GoKFhx6dIorZcDS8QlgtLqKUrVaEsPdBbErElXAbJiCKQSTGxHvNQAgEDSp+GupP7pC1mAOJY1ALHppnzJPpAjJ3sNr6NLgI3xhrzrzQ9c1hm2q0ypRZe+xV2AGIZVLHC2EkBTqEOeYjbLou5bPJSUpJCCgJ1OZOfiYEvZ1YleZaLRSveEtCc8goLEdarB1SIYiXOaAoJLip5SOpc8uDef7ySAgAyAHIZQkNQwt9IbA4wKgVDXZiV2arieYlG+qIlgCst5YJZUxUCsQKk0y1pC7RcSpOkuz4zLDlDhVaBqVzXVm3nTLICsWN3K5ZgVOAaNoBlU5b611A4eHrVIPvbtOmp8s/WD3OPV2AjHSubre33TAMN2+2rKlPMdgqqpNT0y8a5U3wusDu3Oz72uzYZbEOhxqu5siMPWhy/XIJlFwBOioha10gDzQWSvayxJapJNSdSSdSYsbotS/WIzYVmpgxEE4SHRwSBnhqgBpnQk0NKGjssp2miX8RNCDu416ZxY226nlZ6jiPxEOy5oOW19EZiWyDKVYm4Jlcns5HH6RZ6er19IUsmRJOJ2W0ONJaYll1/7kygLDkgz+aKRZvHzhSNEkRRfo53pp8n2pTLdejz2Bc6ZKoAVUHyogyUdIr8OJq7hl1I/KOzjlXTMA9IeRK0AHIAfhHlMNb9FUArjZm4/pMw4iQiAE01OeQB3b8+UaRZ5CKQezR2ApiYFnoOMyuM6byYodjroaTKYupV3NSCKEAaAjccyfEReWufhlTKfK2mW45E8N9BqaCMli8S6fFGMPpvDu7/HXmkGOmMshAOg4fKHHvRallkSQTU1IeZrvo7lfSIdqtDOcTsWJpmfQDgBwGkIjsuWWYKMyxCjqTQQzs8FwMA1RVszZ6SGFM273rT9fGHp84k0SmWpP7zi3sNyGXSjggCm8RGvK4moXDK1MyBkPL8dYTzYaV3bc3n36ceaWMmjMx10PDx4KBKqN+fLKPRDWo+MqOfeoeH6x6ATE7Y+x+AjjFZ/hZ/cSYrQvi3kD+kEFnndnPmSjQB/rU8TR164+9/8AZFds9cs5JnazJby1ClVxKVqWppUbgPWLK+MKYJzCoQ4Wyr3JlFbyOBuimPo+GFMtfM+npBLjOr49kDz1I+B5qfHIZ7Nk07y8D7w+yTqOR84Uk+ua58RoR1B+4wVazOTcJZiPtPbC81P5ZcvD1wAknkuJifCH+2HGnXKH74WSthafMQGYPq5ZqRiPw1AOYXvGm8JC/HttrT3/AHWo/wALYhsGLcHg6j5CDrfbhLAw+9TuV+FfmP8AM2Z/eabMcxJkDtJ004S/M8DwGZruoTFRMmFiWY1J1JjUfZ9sn2CdvNH1rjug/Ap5bmbfwGW8wufTG6rd4nFkW70RFcl0pZLOkoEUQZscqsfeY10qfSgiW94yhrMlj+tfzgL2lvQzZhVT3ENBnSp3n97usMWKXZ8A7RpobeEVaa5UJz0pFQhsZnHisrJiTmNe5R1Z7Uk1wiOjMdwYHrpFxY7EKV31I8iRvyGkUext1SwjzpRerdwFwNxBNANxNAekXdmeuPJh3j8VKEgEihNK1J3QZDA1ozHj3qQe4gE+yTapZxHDMplU171PdGRqKa1ziRJs4AC50CgA13AAZ+kJkzFJ7o0qMtD7hrXfqM44hxpVciMxTnu0GoMWuAacyua/MMp4JqZd4LYRqBWulK1pUDI6HSmkDl7X2lmmmXMV6gVBAFCDoR3vDwiDtd7VrJd3aKv1toNKSkp3aKP4rfDnXL3jwGsYPe+2NqtU9p0y1TAzaDvIqjcqqpICj9TU5xW/DMfqApRxucdTWvd8rUL4tcqdPacksIaYa5VbMmpp8R036axEly6nE2u4cP15/s59ZNpbXLpRlnDhQMfSjxaWPbyW5pORpfNe8PEUDD1gd2Hkb3rVRYqFgDDbeV/ngry87jDVaWAG3ruPTgfSB9mKnflqPvEF1itcuYuKUysvEGvnvB5GId73ZjGJR3x6j847DOWnK9NYZ9r02KH3Oancf2DGg+y27f4s40NCETLTeSD4geJjP7NZGmNhUM28KornpprvjW/Z/dLybL9YpVncthORAoAKjcciac4sxbqjpD9L4gDDOaDRJGm/f5aKyt69886H9+UVl6tSS/QD1EWVuernllFLtE5Emo+Za+v40jGAA4mh/V8pfhgcjAe5D8PWOeZcxJgAJRg1DvpER5mVR5QtHBzBjR0Uwrmj679sJb0DDATxOX78YuptrUCpr0oTWMqDRNsN8zZXuOQPlOY8jp4RwOkAOvr+hLJsCCbj9D+URSJLVY4TmajI8AI9CLJtkpH1ikHiuY8jmPWOwqd0eCeKrfJiQf8AbVptDKLSTQVoQTyABqYzu9rG0yzzcQrMKkqtajLMKBpU0oTzjT7yp2T4jQYTnGbWwliBpWuA5VV1rVehzEabDYkRxEVrazkHQj8fihJmysFWd9Nh8/oT0iUrMqoGUuAVwnWu4CpBIqNRDzWIhiHqHUkYgMLCmoO49NOUXuy+zTJMkzJnddnE1JR1RcLY2cbszQDifAJ2oljty40fPyNPupBUOKOdscnF115JX070fhsOLwl9nRxJu77/AGOyqBKY5GjDl+KmKHbGYRKlgsQqs1EoAKkVLdcqePWpCZyKCTkBmSSAB1O6B+99uLCayZhMxWyOEYlHOvI51WsGSgObRSfox74sQ2VgJriByUv2c7LCaRapo7in6tT8RHxEcAd3Hpnot52gpJmMNQpp10HqYqth5DJYZIYUJDMPsszMp8QQfGJW0j0s0z+kf5ljNPcXyUea2eJkJLjytDdwSZ1GeSJeuGr0qN9Fr1EXKzLZvaQOpWKCwvZsA7VZhffhw01y1z0pFldd32W0TRLVZgJBNWZQMueZrBLmlzuHt/KVtNaA+/8AC0G6Qwky+0IxYammlTnlDC2lWmzQQrBcNMALtocWIKNK0FOUPTZploWwZKpIwkHQc6cIoNh0lkzXly3StAWc1JJqcv3vg28pa0Ikm6CIV98GhFc6HXIoM+G7LlGW+1n2lPYlWx2ZgtoKATXBr2a07uE7pjDOp90Z6kEaqxPaCo3Zeef9vkY+Rr9vY2u3T7Q9TjmO+fyiuFfBQq+EW1fFWwszOpVzjMtMJZmzoTma51Y6568YT9J5Cg0GgH5nmYQ7kkk6mExNFF9fToP3ilTZpY1hwWwnJ++Oevg2sM0j0eURI4Em+KsLJ2ksCdIZ1oaeIFSODChBpBxs1tWtpoj0Sbw3N9muh5fsD0iSFeWjisuyS2mzRxdhiKnxKJ/S0Ismzs2bOk9iCZpWXNfCpPZgmoYjPQYTzJEUSxNeNfVM2vdh2527cRt31y1seR8FotpuFbO2NJiOXOeBsWHf4Cp9I0qxz8ctH+ZVPmBWAm9cHZnDZmlGo75LHwoRTOCrZudis0vkCPIn9IWzi2AlZ9sz5ZS55snx28Ui8Jy46HKmVSD98RGZTlVSD0MTDfVjMxkmY1atMdCM+FDn40ifKuOTNzlTlbwVj40oRCOTo6aRxc0A3yI+aWnZIIY252uGm40QlabjktmO4f5SKeRyiqm3Ayn6tg/TI/l6xoy7JD5x4J+sInWGzSiomTCSxoAN58BlqN8XRw4yL6tB/wBxH8lXN6RZwaSfJZnMs01Pelt1p+IyhoWgb8oOb42ilyXwJZlNCAWdjvGRoNRUjfEyxpLnS1cy072owgiuhGfODGudQLqN8r+QrJcWY4xI6PQ8NR/KzsmuhjsVe0O0s+zznSbdstFDMEYLOowqcJDI4VsuA8o9BzcK9wsV6hDf9Wg3a70H5RVOvSba5lARMJPdRHZD0wbzzPPSCq7dl5UsI041mKQwVDkjCuVRqwqc8qesR7vEuw1lFlm20oz1wglVArgqN5APWmeVIiXbesu0hnlrNrXvdmSMznmDvgHFTvw4pg13JGgvhuOPnwV85dIwsiGWMbje/TQ+6Ip1sSWD7qBtSSSzfaY95oz/ANqO1Bs8qS0nAxZnUlq93ugjLLWh8oM7ruoTn0K4dSxxNyFTpFJ7WdnJbWLs1mETWcNLU4e9g94E0FBRhnxpuJgPARzyTtxbyTV6kgcwaGuiTzYWBzDh6snbbn/PFYRel/z7R/FmFh8ooq/4RQecQKR2YhVirAgg0IIoQeBEcxRrrtBMY2MZWigtw9nu1af7OkIQ7zJYZKKAfddsO+vulRpui0vabPnSWZ17KWuE4TqxqBnXOgrXd+VT7IZ4lXW0xzRe3mZ8qS1++sEe1luVZOEEEzKUA4Ag4vu61hS6hLQG6GlBo2VW3G8/sgJTywoJyYqDXU1qK0zgl2bmzRNPbvLIK0UAr71Ry3iAixT5AX6xHZq6hsIpu3axMs82zu2FbO5J4zCKcz3dIsynNYHsPyh2vrUn3P4WiXvYphlMLOwlseWXPLQE8aR65wBJXvs7GhZiQM6aZAAAcCIg3bf+EKrjIACtSxHUnM9desP2+SU+vktkfeAzBz158/OCmt7VuUzK0jMzWuP5pTVclnoCTkBmD8J38c/UcY+PZKkB+OH+5ax9USdr5SqWdCp7xoKEVDYaA6klq5U3x89ba3SZFumEoUl2hnmIDTJXY900yqrHThTjF9Ur8HMxz8oOpQtSOkR6sejqKXKROuizjGZjCqSh2jc6EYV/qai9CTuiFBJZbtUYZDmiIBaLU3DLuy+oU6cXPCPK+CPM6+X32/J7gUuRIxJLlue/anNontwlLVhXke83lBl7OpTzPpFrFoSQZ0zCAzUOBNMuGdP6IBrZbCZcycRhe1Hs5Y+WSpFacjRV8DGl3FeNmSzSVlWdXUIoDlm73FiBTMmpI3GsUT3lofvqq+kZQGBg38fLhudXf+ytb3LmWcVqWdp3ASa568MtfCPXdjlyUaXMK9pjDJrpXvLwOkQ7VeEtlIWzqhNO8pYkZ8CacvGH7GpWXn0H3mA36Mo/Co6JwwxGIs6huu/HYa/tWmJtnrvofMHqvHmKR1Qd9K8o6TDU12GYz0FDlrwP5wMvoItP9q3zHzMWdoYtZJTjWW5H5f2xTy5teIPA6xc2EYrJPX5SG+4/2wLidA13Ij30+UJiRlyu5OHvp8pramVicHc6A18/0iy2PtGKSRvDV8wK+oMQL071ns7cAVPhT/1ML2OajTl6HzNf7ojh/wDZA5WPQ0l87c2AI/p+HUikR6Id4XmkhQ0w0BNPGhP4GPQS2J7hbWkrJulYw04gINve2rKvhJjaFVxkVYmssroAST7uUL2GmPKM1exnYJjjA/Zthyxe8TpkViisO2kvtWk3bJAKqXRmp2toZafVjFohrjwghmEshcJYUurv2htM+wTPpDzbPPBnze0VAChlt/C7Fx3gJdXwVxEKd4iRwD54MnNoHaNHsmwSADXE7laDEdKxtZ1QYSKa2yeVkGv5Rql+yrJKOM1mMahBqRoCeA1zPOlaQC35eb2qZjc0I90DRRuA8zXjUxm99TLbZ3S0zZpnYmok8MZkualPdDf0+4aMvAGC+573W0Sw6/1LvU8D+e8Rb/l5MPCxhPDlzXej5I5HF3/L94KLfuzSWlamiTQKBxoeTDePUceOd3nYpsh8E1cJ3EaMOKnf+60jXYi3hdsuehSYtR6g8VO4xZDiCzQ8ERisG2btN0d90zszJmiwyJfeKUx0A+JyWqaDPWkWLScJUd4VpWq0Ou4Vz9IVs9Sz2dZTWi0dyoGCgGGpKimIZgGnhDlptKmYjCZNYClWemMZ/DmeozGcXB2YmuCxWJhfE8iS7T9mu4O1AXG/vS6Dzxxd2ezLKXLLiT+PKIFkt6lhhmTmOVRMIpStDQAnMYq+EWs9CwplXd+RG8EVB5EwRENLKAlOtJDTdyip9B1P4DPpBNdDn6OEcVPeByK88gScqGmu6AN7wlBRLYTkw5FQyZHhUipA3VMTrBtjLkS8CK7DP3mWudd4XmfThEJJCdAEXhWiM5nnZRp9ieTNcmrCW0zDjUZ4nX3CKd5iTT8KwC+1m8cpMo07WpcAUOBCMOZ1xMeBp3ehJx2qOzWrs2AHaMe9iLMc+7UADeBzblGLbRWa2TZ0yfOkvVzU0GIAbgCtRQAAeEXNfYGbip4PDEyl7AcrfuqUA8I7nCRWJV22GZOmrLQZsacgN5PIDOJpu0FxoDVTrmsVFe0zB9XKphB/5kz4U6VoTy9LM2J2aXZST2s5hOtTbwPeCnhQVY82EWDumLT/AHSwj/8ASdw4E4j9+5oq7VamSWSc7RbO8x+WUTko4YiP8IEctNerbGMvr3868T2R3WVAv23iZMd0oJa/UyQNAoGo8Kn+rlBn7OrMwkATMZDtWWqkAgHqD7xzA/OBS5Lh+kzBr2MvInTEdSBzJzPAU5QfhQIExEtdkLrcAMWHGTht48/DYdyvXu/DmZcxeBZlIr0C/jCp50XhEa7pikCigFfeNTnzpuhxjWA3utG9EYI4aKnDUk39h+fNchvVuS/efyH3x2a9BXU7hxO6J9x3WZjAagd5jxPDxPpFabSSNiYXu4BWLXOBZMRHf9+u+nDphz6wzs6amZLPxofTL+4xSbbbdUBly2woh+scfEQfdX+WuXPTTWVdtuwskxcxkeoI/IxHFYZ/UkHieHlwSDBYl2NjmZvdjz1AHgQrSwyO0s7yvjRiQPw88Q8YDb42jewlmV+zLMFPdDfCcqEGmhg2vOzFGFoknI5mmeu+nA7+B9IH02TMnPMnSlIWTiIIrVlLUI5kHD4wNgXZpLAtpOo5HcEKeIcX4WVzfpIs7FpFEj2QBaPaH9Ip20wOFrQFcGZpn3QK6R6CjaC45X0eQXkS2nzCXPcHdX5aAaDEvkY9GqZQFCh50sI8McbLHHytY65zPWDbZu3z7bZ3kifNa12Z1tNkxMzlsK4ZktcRNSFCsF+0NC0AZeHLNbXlury2KOpBVlNCCN4MQGievGYIxS95iS2tNjVVlTSRabMyY5STVoTWU1R2Tglk0IIZa90Vr025RZitLsciQTlM7JpgVhWvdlliinXcY1i4tm2n2Ge8+XLl2q2yh2uCqgkBjLZkJoswlsTYaCu4GsYDMsuBmVwQykqw4EGhHmIrD2yW1VxEh2YaELYbNaUmIHXNWFQR+W7pDpl8DGc7F3y8qekkd6XNdVw10ZiAGHoDx8I0engYVTR9W7KtThpxM2990jDHZuYAoow1oQACa/MRr484XWkc1itri02FOaCOduWQWEaSewnSzhRBiUiqqtVJHIVBFYZUcdYEVYjQkdDSCC6LarKFJ7wG/f04wbhZALbax/S3Rj4v9Rgto33Hj+VbSLLLYd6WhPHCpPiaZw8LJLTWXLI3HAv5RVWmziYQhJU6qR6j7vPrCJFgSTMUNNGJqhcbKvlUx2SIZ6J4oKCRz2UxtkaafhMX+4CqgoMWdBkKDcOVfuiiKROvtz27qfhOHy19axAYwLM7M8rZ9GwdThmt3Op8T+0q287gkz/fQYvnXut5jXxrFALlawo7S6zZs0iVLIU9wNvbgxOXDIc4L6wpTHY53M8EWYGudmGh5oInWeWSllB+os31lpf5mHvCu/5R1PyxDu+7ntsyZObuKxIrwWlMKDjSi10Ge/KLHaS6HVZdnsyHDPmMztmxJHeAY64VFW6LyNb2wWNZUtZa6KKV48SeZNTBkk4DQW7qiOHrJC13AcfgDuA9yU5ZrMstAiDCq6D96nnC6xyPVgBNQABQTsicVNRFmrgiu6KeJVlcmibifTUjx/OOKbVOkqWINDwUdd/U/dFhfls+iyAimjvUsRrQUrTqSqA7qkxyyEyp8sOvvDxGKoB61++KHb63DtXz/hqFp0GM+rKPCDMLFbxfisd050kJQYYjoDR8f4+6GrluNrxtok/8mV3plMgTn3eW8cgG30jQbxsAkzGljQYaZUFMI0AyA5Qr2OXR2di7Zh35xLk8QTQelD5xdbXWKnZzdxqp+8f3RPFEv8l7oV4inDOYr5VTdt7tKy95flP4HdEO9Z0mZPrTClJeIAYanE5I4ZgAV5wiI1rkmjMDoASOOE1/GFbYmsk61uhWpfg4pc2YfUCDW9qdbLY0xsTa6ADQDgOUeiCLQq1FdCaZEmnMa5aZ8I9Ft2iWRhjQ1ooLO9sthpticsoL2cnuzNcNfhmcDuroeuQtvZXsb9Im/SZo+qksMIIyeYMxXiq5E8SQOMXmym0M4ulnoJqOcNG+Eb86HugVyIOm6NHsdiSSgSUqoi1oqgACpJNANMyT4xdFNOGmOUD/AMhv5bFYbEN6s0pYNeR+/wDWMF9rNzdheDuBRZ4E3h3tH/zDF/XG7laio3aj8YotqLqkThLn2haiy4pmmIEYdGG8VCtTig5x5kvVW4C+7dDs4rK9g9hbS8+TaHXs5SMswF/efCQQFXWh4mg4Vg8vy1SO0AWYmMmhUGufGoyB6mBS99pp1orViqGtEU0FP5j8R6+kUtacoo/y800gmmdW1D5O6dQNMRtHEdBipuS+xOBXPENCfiHEfv8AS3XOPOaWminLSHCwvYo8rkGo1G+OERyOLpF6FXM29pbS1xzElTAarjbCMS568CMj9qkDF8WS1FjOmyyVmHJ1IKEHIBWWqEDT3s4ft9l7RCoyOoPP9dIa2M2ieVLtNmfvS5ktiFb4ZgKioHjU81Bg0SdY3tbJfgoW9GyufC285HkL4D+3LVTVEcMdjggJMV6kLbIR5BviXdF2m0TlljQ5seCjU/h1IjgFml5zgxhcVZ7M2HIzCM9F6byPu8DFZtHcXZHGg+rOo+U8Oh3eXCNMkXZLRQqrkBQawuZY0ZSpRSpFCKagwYIdFnGY5zJzLsdu5YpHovtqtl2srYlq0lj3W+X+VvwO/rFBFBBBorURStlaHsOi7C1Yg1Gohsw5TKOK1G5up7YlnnyStdHBNMJBFeudfMQBe2+yfR58sShhWfLZph1q2KnhlTTjBp7PL1wzGkMcpneX7QGY8V/0xQ//ANB2GsuyzQDkZsvzCMP9LecMcO4aLD4zCNgmcK0OoWj7L2BZdjkoBkqAeVRE29LvE2S0ugzBw8jnQ+cV2xltE2xSWBBqo9QG/ui8MdqxSEY8sIc3iFlbIQSCKEZER4qCpB35esG177LpOcurYGOuVQedMqGKK8vZ3OmFVW1iXL+MrL+sPJWLUHWnnpAggddbLW/9Yg6vN/y5d/jwTF33I1oLMHlqObAk+AzA6x6CGZsJY2/5VOjuPxpHoJEEXM/vms+/pnHE9kNA/eYWGbL7cfQ3ZzIWYWFK4ypArU07pGeXlGgXR7WrDMynCfIPEqJi+aVb/LFVN9naOcIsylsNaSpzg05BwRXlA5euwWA0DPLbck9aA8hMXu16gRfkidsg3y5jb+Pet2u/spyh5DpMQ/Er4x0OHLwh2ZdIYENhoQQRTUHIg14iPmaVOtVgnBlaZImUqCDTEP8AS6+YjWthvbIs8iTbcMqYclmjuy25OCe43P3T/LEHYcDUKYKCL+un6Lap0itQjd0/ykBlrzwlYqp0gNqKxpntf2f9y2SxUikuaBw+B/Akr/UvCM5lOH0zivvTqF+dgK8tow0KAAjfqYJrrvITV4MPeH4jlAtNWmUPXbKmlwZKO7cEVm8CFGkVPjDwiWSlh14IzBr1hBEOzLDNlqhmymllhUBteen3HPMQ2TABBBpMQ9rxYXBHvpapLaUJahpjh2mAd5lHwE8A1Gy48qnlYRPl1HMZiJtdS8GtJGZeZqmg8YcEIlS6Q6BEVI0uMY0PZC5exlYmFJkyhPJfhH4nrygf2QuLtH7V1JRT3RTJm/IffTnB5U8PMwRA2u0Uk6RxN/6TfP8ACXHKwkA7z5R2h5Ugq0mUe8ChlPjAZACWBzBAzzEY/a7FTvD3eHDl0jYbdLDSyrAENkRA1btmEYdzuHhqv5j95RRKCU76LnZECH3qfJZ2BClNIt52y1orMwyiQlDQZ1B3rx35DOKgCB6T8Pa76SD4JyTOKMGU0KkEHgQaiCzatZd6XVOCfxpaibgrmGSpIHEMuNQf5hAgImXfb2kusxDRkPmN4PI6RZG/I60FjcIMS3vHBWHsO2hD2drOxzlmg6GrL6Yh/RGpVjAtorDMui2S7bZlJslooygfDXvGUTuZaVQ8BTc0bHs1tTKtkpXlsCSK5etOBG8aj1hi7mOBWLc0tNFW5Bj2CO9oI9j5ecVdlRXQo4R6OB/2I9EgQvIMm4g6ulFIApUhdPtUrBX2Sz5Q7SWCGGasK9dYELdkQKbgd/E56DWL3ZOdVHXcrCg6j9I8iJBYtD+0ns3RkbsFDLmTIfTrLbVG6esY3f2zRk1dKmWDRg3vyz8swfcwyPIx9PlIHdqNlFngzJaqJwFCCO7MXekwbweMWteQhfp4LLfZ/t+vZmwW4s0iaMCTDmUxZYWOuCtMJ+E8vdIbX7FWDEyrQlCfjlkHxKk18hGa7U7Pdg2NAeyYlcJzMtxrLb7wd46RqHsd237eX9DnsTNlistifflind4lk/0/ZMekYKzNRcUzmjslWlw+yqzyO9aD9IfgRhQf01q3iacoNJZVQFWgUZBVFABwAGQEOdmOAhQED9pSe9zzbioN5WFJ8so4JG4gZg7iIza87taRMKOMxmDuI3ERq0QL5udLRLKtkfhaman8uI3xVJFm13ReDxZhNH6T7LLI6REm8rveQ5SYKHdvBHFTvERg4O+AiCFpGkOFhdEW2z1wtaXz7staYm/tXn93lVu4bja1OQDhRfealfAcWjSbHY1lIEQYVXQfieJPGLoos2p4JfjcX1QyN+r7JciSqKFUAKBQAbhC48BHoOWeOq9Hoh2q9pUuZLlO4Eybi7NDq+EVIG6uY1Ihy7rek+Uk2Wao4qDp1BG4g1BG4gx1cSLW2YHCI9IXMapJh2ySqnEdN35wP9RRw7DNU/Jl0FIEttdmFZGtEoUdatMUfEN7AfMNTxFd+piY8BFpaCKKphndE/O3+6xEMK9YXSJ21F1CTaZstMlqHQfLiGLD0BJHQgRBlNoYCcKWwa4PaHt3RfsiqWuzzrHaFEyVSoB4E5gHUENQgjMEwC31sXb7nmNOsZadZq1OWIgf91BnUadonjh0gj2QtgkWxWNcEwGWeRYrRqcKgA9a7o1ODYXdmuKzPSkIbMTWh1/KyG4/bjLKgTwyneSMY8GXPzWCGX7V7Gwr20vxfD6MoMW9+bB2O1MWmWSUWOswVlseZZCpPjWB1/YbYK1LTlHyiZUf5lJ9YmcneEq6vvUG9fa9JB+rnLT+SW00+LNRadBWPRfWL2S3ZLr/ALu008Zju3kAQPTfHo51ka51femrYRiGnuitKa555b4ttk51Jjr8y/cf1ipt8tg/eJJCgGu7l4GF3ROwz5Z3YgPA5fjHd1eRbUdkRyFLHKRJCLP/AGi7OBquBRJ31c0j4W/5cynEGleUYpZLTNsNqV1qs2Q9acwaEc1YVHMNH1BedhE+S8ptHUj8j4GPnnbmwsCk0+9VpMz7cvQ9SlP8MWxnZeaaNc19D3ZeCT5MudLNUmIrr0YV8xp4RJjMfYbfhmWabZ2Y1ksGXf3JlchXcHVv8caZg6+cUPBBqkQlGEZ/rHezHCOkxDxXlFt12y5y4Zihhz1HMEZgxQD2fycdS7lfl7tehamnhBN2o4xzthuqYg7IeKvjnljFMcQm7FY0lKElqFUbh954nnEmGu0O5fOPVbkIkHjYKkkk2UubNCqWYgKASSTQADUk8IqW2jUd4oTLJoJiMkwf5TQHlWsWM2z41ZHzVgVYcQRQjyjObVdM67JrOoM6zPk/Na5B/lcah9K9SIkHgHtDRExYM4tjmxSZZB9IIFO7rPBTturyslpkYltASbJJCgq4IY0ZfhxS3xS1KTNKineDEGDsPtbMCzkmIFJml2TMFTMVS5VdytM7RwNO8aGEz7rlT/rUJmKozZKYwp1SdLIbu66grvBBjl13LLGASyxdZZRSSGBFQ2E0ArQr3RXLERBgbGGlxNhZnE4rExu6t4ySciDx9wb+fU8QhsND71KeP6RZgUyEAthm2lDLlKvxrhYkA0JBYYdSPeqdwJg7gFoAujfgnTMSMQ0EAjTXxXo9Dbz1GpEMPbxuFfSJEgKdFAm38ilqB+aWp8iV/AQNUgy26lF1lzae7VT0OY9QfOA6ApPqK1eBfmgb3aeicK1FYO9mtpGmysDUxoACTqw3N13H9YBJbQ9Y7UZMwOu7dxG8RFji0qWLw4njrfZaW1rb5jC2tx3ACIlmftFVlqQwBGXGJK2Rju88oJ1WVIrQpDT2OpMeiSlgO8+UejuUrlhCbWwWiTKnhlLlQs1QRUMvdqRqAafdxhqyyC7qq+8Tl+fQawNJYkSxWecopMa0MpapzApQUrT0jXLPYElITLUKcOup04nOCnsoqiKW20UkXmnadmT3h5E7wOcS6wCpmzE65QX3bMLSkJNTTXxiAdeiJxGHETQ4HuUqMf8Aabd3/GrTTsrQvorelfONfjNfaOPrLV/8Q/jExxQB2Qh7D7WVvFkrlMkOCOasjD7m843dpnMD1j5/9jaA3qlf+lO/0x9AhQN0cnvNoiQm9d7HpHewHDzMOiPGKOrG6labEroPCsLGUcJjyxINAXlxmO6kJKnj5CHI4Y8W2uJAlcSTCxKHAR2EzWopPKOZGjZdQ/e2xstm7WzsbNOFSGQ4VJ/mUaA8vEGKZb7aUxS8LKrCv/ESlFftFlp5gg8oJmmFsyaxxFqYjeuiYDFZ2dXiGh42viPB3wbCr7us0rGJ9mnibLNQQTiZSRkDv0rk2Yy1izaazbyf3yibJsSLmFAJ1yh8RY63VZS5scURIiFAm1WLZmO7zyh1bvO8j74nR6IhgUsyr7XcyzJbIxPeBFcsuBpyND4RltvsLSZjS3FGU0P4EciM42KA72iWdcMp6d6pWvKlaHxiuVgqwmnRuILZOrPAoHpHS0djhECLRWjXYC9qhpDHTvp0+IeefiYMoyS5J7JaJJU0ONB4MQD5gkRrcGQuttLNdJRBkuYbr0ejkei1LF//2Q=="/>
          <p:cNvSpPr>
            <a:spLocks noChangeAspect="1" noChangeArrowheads="1"/>
          </p:cNvSpPr>
          <p:nvPr/>
        </p:nvSpPr>
        <p:spPr bwMode="auto">
          <a:xfrm>
            <a:off x="368300" y="-7064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t3.gstatic.com/images?q=tbn:ANd9GcRIfUnzwhVQn9r0O42BIkAvEMYCPQC4xcqvB8-vjtmM3gd0Az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5160"/>
            <a:ext cx="3048000" cy="19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Uniform: should be kept neat, well fitting, clean, and free from wrinkles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Clothing: should allow for freedom of body movement and should be appropriate for the job, and in good conditions.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Name Badge: Always wear if required.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Shoes: should fit well and provide good support.  	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 heels only; no sandals or open-toe shoes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atthewjonasphoto.files.wordpress.com/2009/10/mj_9953.jp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723349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563"/>
            <a:ext cx="8686800" cy="1442674"/>
          </a:xfrm>
        </p:spPr>
        <p:txBody>
          <a:bodyPr/>
          <a:lstStyle/>
          <a:p>
            <a:r>
              <a:rPr lang="en-US" dirty="0"/>
              <a:t>Professional </a:t>
            </a:r>
            <a:r>
              <a:rPr lang="en-US" dirty="0" smtClean="0"/>
              <a:t>Appearance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Nails: Should be kept short, clean and natural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Hair: clean, neat and pulled back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Jewelry: usually not permitted.  Transmits germs and pathogens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Makeup/Tattoos: Avoid excessive makeup. </a:t>
            </a:r>
            <a:r>
              <a:rPr lang="en-US" dirty="0" smtClean="0">
                <a:solidFill>
                  <a:schemeClr val="tx1"/>
                </a:solidFill>
              </a:rPr>
              <a:t>NO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visible tattoos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data:image/jpeg;base64,/9j/4AAQSkZJRgABAQAAAQABAAD/2wBDAAkGBwgHBgkIBwgKCgkLDRYPDQwMDRsUFRAWIB0iIiAdHx8kKDQsJCYxJx8fLT0tMTU3Ojo6Iys/RD84QzQ5Ojf/2wBDAQoKCg0MDRoPDxo3JR8lNzc3Nzc3Nzc3Nzc3Nzc3Nzc3Nzc3Nzc3Nzc3Nzc3Nzc3Nzc3Nzc3Nzc3Nzc3Nzc3Nzf/wAARCACkAHcDASIAAhEBAxEB/8QAHAAAAQUBAQEAAAAAAAAAAAAABQABAwQGAgcI/8QAORAAAgEDAgQEBAQFAwUBAAAAAQIDAAQREiEFMUFREyJhcQaBkaEUMsHRFSNCsfBS4fEkQ3KCkqL/xAAZAQADAQEBAAAAAAAAAAAAAAAAAQMCBAX/xAAjEQACAgICAgIDAQAAAAAAAAAAAQIREiEDMUFRImEyQnHx/9oADAMBAAIRAxEAPwD0cA/6jXYGep+tMBXYFRK0IKK7CikKUsscEZkmYKi8yaBnYUZ5ZrsJvsKzF98TNhvwUZEYOnxCuSe9C0+IeIXJUxOzI0mkaSDnGckaaQG8AroCsdY/EF5IYwjly6nAcKdxzB6g1oOG8at7s6GPhuWKrq2DHJG30osKCYFdCnpwKBCroCmxT0wHpUqegKFSpYPalQZYF1oObr9acTRAbyL9ajW2iHMMf/auxBCP6P8A9H96Rs7FzFths+wNYf4o4+bniYghbFpbuFkO+Ce5rW8SlisuHXV0EUmGF3APUgEivJOEXVuLySbizMbeY64wwJDHqcUMA9FAqIstx4y2DnyXEe0jZGQAOi0Rit2EY4jdIssXh6LcwnRLGNwCcY339aq8CtprG7S64hGxtXysSlg2M7rhegxWkfhwuJvxlnoXS+oK3fA2oNV4oAvG+rhttGIryTxDJIqvoljX68t+tQWdxGkaNHdyxOt2U8KfcAE4x/n+9PFfW97xm5vLiZbK5hj/AJbhtjzG4I3PLaoHkn/A2cfFESWGe41rMH3A9cDrkn2pAeicEv57qzCyIDLEdDcznHI0R1Tnkij5f71nPgtwJblUYNC2WjYHO2rFaunZkg/6jsv2p9Nwf6gPpU9PQBX0XJ/7g+37U5inPOX71PSoAr+BJ1lPyJpVYpUxAQtgVy0lRO9VpptOd6VjRD8Qya+BcRQczbSY/wDk15HweCTjESRxyRxm18nmycg9ftXp95cho5I2OQykH6V5BwmO6SZ7fhZkFwjEOse2VHX/ADvR/A1ezc2fHTxGS34VJEIGRwnjFtWGXb8uBz960HFbi84XbxR2lyzGckM2nzAgdPv9KxtgOG28D/xWQQcSOosW1B1Y7hhjl8qN8DtuIWUX8TudcgjQtpebLMpHTn71n+FKfn/CO/uLWThkHCp08DiE0qlnMeNy2zseuQa7L3PDbiOznH4m0tI9YYJjc5xntjOKgWSz+IeJzXd8wt/w0alNEmAdzuTjocVBby3vDeEKL+Iypey6jI0hZiuBn5npS+hfZp/g3itpYGY3MvhW6xAZY5AbOT0+db6GWOeFJYXDxuoZWU5BB5GvIri4W2MotbOO5tndg0owNG43A5tjJ2r0j4PgNt8OWUROyq2n0UsSB9CKUZW6Nz4sYKXsM09NT1QiPTUhT0xDClT0qAMnNJjNCr240g1buHxmgPE59Ktv0pDB1/xDBbevOruebhHGHkspCWzqVmPfP6ijfE79tbAdKAXcn4hgHxhyFyenY00K34NBwa0ufjM3d28gS9tgo0qNKsu/PnvVTiHG+P2tweHT3emFFCYRQQRywT3+dWfhWOW0t7hYZHjMheKR48jXjBAz6ZNHLb8LYR+JxuymEU2lYCuFbIyc89tqTKL117ZRs7WPjMkFhZTmJnkyXkj3OFOc7n6Zo2t5Jw7ia2HEmWW24cgCusf5m0jS3M774prXhscqXPGbG6dNDFoUYAnUAMAn3qK0vPFtlseLrKJrmXxXlkwp8Mcj9sVj6Htb6CFjDqLyo2Y9pfCLbgsScfIHv0r1HhUJg4dbROMMsS5HLfG9Yn4JgtU4lpniRiQXgY9DnIA9h/avQBQopOxzm3FRfgelSpVokIU9NSpgPSpqVMRhbo86zvFT5TWjuV51nuKqFQkkD3pDPOeLZFw2aHSuIotbjnyHetfJwlZ5JpZV1FVzGBuMnlQPjvDzK6MuQrLkZx5T1G3tT8i7Ovg74gm4Tfu/hG4Dg6MYyCeu/tR6bjicYnt4+MyRNaNJ5gg0aOeN898VgFaeylBVmTByrA/lPcGtdwy7ks40F3EgefLtMCGdx1AzjHypNK7opxyeOLdIu8QtPEmhtOETiW1K6yBLlVbP5jvz5VdPEI+KzNLdxeGxGhGUZOgc8e522oVFYwQwxtBenxJ921D8qb8/WilvPJLIqB8oAFXC4wBy/esPQdhizkeIK8MuSnKRjjHL9a03CPjORp0tZ0E+NvEzpPLO9ZSDQ0MuV1kMAqg8zud/TY5qe3ij1O0ja0Zf5inAEmARj0GMD7igXk9Hs/iHh10iMsxjD50eIMasc8USikSZdUTq691INeZh2EmpiGdsDGca9uQx1A5YxqG5qSG7IcGJzgAFjGQMofyvty7HA+Zp2FHpdKshwb4jniVIuIt4gDFC4G+eh+frWsSRXQMhyCMg96aZlqjulTZpVoDzfjvFE4fb+K/mZjpRQd2NZY3c124kmm2PJAoIFDfijiEl3x+aBXwltiMDGemSfv8AapI5JGiKoqvqA3BGw7AfI0qMPJhqyeMsImREjOWZzyTHLJPKoJmtZiQ6SPCWIVt9x6ZIB9udQrHpQyCNnQYLk436bHoR+lSywRhi0DyEMo3bbB5E46etaaVGOO3KkCuIfD1ndRkxHwyd+WB6Y6fPPv6iU+F78BYjcsEQkIB5hnsM/wDPLatn4TB/DCRjSo8z82pwnMRhWI2KtsQPT/bFYUjqlxV0C+HfDTrGHu78TRk6QoYIAfXA5UXWxisUQQzws6ZIVx+m2a7jZkXyqdwc+bYj/B68gKtReAqSabaMyPkxnIIXbG253B6e9Jmd9CW2Ftwq2cp57g+bJ3bzAYA9iT9utVyVYS6EQhgXwTkhRyGft9ulScVlaRoI9ZXw4AnmGMcwQfmvzxsDionhdsSONCYBO+nWe5J5D165G21NJhJqycu7q2rVrAAblnuPQYOD9ee1SQsWUnzA5IHlzudyAOoz1/tVZPFMUiNCjAICigc8HfHsOlRXUjxyudiqpq0scbnrn1rWk6JYylG0aWK2jaxIbAkZRnIIPLb2ov8ADd5LCy2d1qCyZaIk5wc7rQ/h8YNihkbUCgMch6AjrntUM961k6GRXyxyuN9xg5GfWoq07Rd1STNxmlUNrOtzbxTx/lkQMKVVJHzZfzCfj986N5HkznHcUX4dPH4cqGFmVhkNqxg9zQLirBuMyPjZ1BOPbH6UX4RPhnfOAw8w549u1M3xvdB22mYnw28hYkb7gnvt/m9XmVWRgy6T1Pfvj96oWcgmmBEg8EsdRbfbAB99+9FEYeZsc+Z5E+9D6Iz+MrQMu7wNdxYABC4OOmM4NXXIuLbxYyFmAOSB2G+33oRfReHfpKXZUyQQFGwPL3HOiFnIYVJUllb0xn6e+Ky41pHVHly2y1FFcGIFSk0RGcLsw/WnVlIHh+IpYb533H29c13Yw+LAU/JcRnKt39DUBlKs2sEMp8wU/cCpq7aNSSxTIp0vbiQuxeSXq3X5H9qkjlR/DiYHwhGo1qD5W7kds1w+fELK7+if4aggikw0rHEYIY4fcD0+VWizjnH2GoYXYW8iNggHc7Y51VvpBcRMGIUZ20jIOPTt1q5HMtzb4jyuBpK5/tVCQoAYCpyuSPU/8CifHk7Hx82EMWi7wziyR2MCMx3yozkLn1P1pNHJPcO02SBuc8/THagfDLiZ5/wscAliWQnzjIKscnJPL39K11xbyGMyxTl0WMlWK4GQRgD5ipSvrotDF23sI/CvE5TAtgSmtRqTUeh3xn50qAEraXDI+vSRqVwfy53/ALEClTcmvAYJ+aPJJX8S91czijFlhIywddwS2DnbPWs7G5M47nbPatBZFJB4WfKRnbsM4BqzJrqwrZwhogyGQ4JBUYHzxR+zjd7bQHHm2xIuD8j3oTaPEnhEM2nH5dW/Y7f80ZjEgDkqWAckFBgj5delEbfZGT2U7uMMDBLg5wAQf1+VU7dI0H5cZYqzDBAblRe0RZUee6j1W8mPDlznTjoR79flQ7idu8jyzWSBFdwrAEhVYHnjtjG1TnNSejqhxOEMpbsvQTJGU0lAzDygHY+oNWrxfxUDTpHiRB5sdRWb4jcRW0nh513TnU7ZwFz6dzRGyvWTS8zg685GdyvrTkk1kjHHyfq+hnnaK4h3Bw35WG2461HHcoXeKUGMOpU55b/81HLD40zKNQ0HcnmN+pq5Hw6OaPlLKx/08vqaItJ2Z5E+i1wcwTWbfiXZY1HPqcHp/apXuba6Lw2oSEjGCqBmz6sefyqoFe1tZtTGIpINm30jHl++aCHiUpeMw3BlYtkjTjH2FNSTsTTVJFuSWO2vIlgkVvGQqTpADaTnbHua0/COIRaXhlhzlSEVmyOmefLvyrIrwaEqjXJk0xnUnhsVEbHt+3Kp7O9/Bq8Mio9wreVxgFweR/f51hb7L9fiaq8UeC0kKxsVUKVLh+3QUqDeIZL57RdTvpB0x/qSdtqVFJG1GTPI2JG/bnRnhjI+6mQNjJ0jPzNBTzq7w26aDWucIwwxx03qxxPZsuHGOJmklw3lADevfHpmj+tmVAxABGAz/mHXp1/sMVk+HXQT+Y7swIyNuWP9yK0XDzOUMjOsUSgYLgay2+++O/X6VKUn7HGKLlswW6a0aR41lUnDLgavT33pSSyw3EsePPEpJBUFGG23tvVebWWNy0kkhfdZXYHb0Gw+lVhPPK4fSq6z5c827E+1Tq3o7ITeNPsocYjSNpLqBoYUfBdnGZNXIqNqi4fKFt8lRr5HByx3ohb2yShVJzvq868jg7888s/Wu0sraHDIGjl1bEE+Ug889qqtKiEmm7LNjI9hcH+KLNHHcJlYgBljyBPUU+m2huzHO7iM5x4a6mU1DJafjHYzazKpwZZOuOQ65FXOHW8D3Ca1I2JYphQMc89j61jIajcuyJZriGcGCbw45Bj+eh1Y7legqWGGG28S4dxI8inzjYk8vzGr1/BAISwkkkVnCmPVsGB5k/QfOhF1dItjBDcwlXDawMg6RnOAeeOopLZSqEl1giNjk6ScsBkcgNyc4yedZ7ietpVMRHmBQZ/qAOQP870Tu7wGQTkFZm8ip4f9PYb9an4bwou2u5fTKQfDGnVpG22K0vZiT3RNw/h5DtNcPoyqqsYbG2P6u5670qISrPasEAUsBsybKc9MnlSrLs3SPG32Y0kYq4PY5qa7RVlNQeXvXQcpquEMiISJDy1IwBOADywKL/xMyXBlZydJ8vbrv9vvWFsJAJvDLsueWK0ysqWyqcGQjtk5qOOMrezo445Rdao0kF0PGCThWTQMKd8HHMUo7iFZVVAfJlACMhuZ3/zpQjNw8rCL8qc9s5/aiEdsIZF8TBYEkaT0O427/vTSa2V5HGnj4LltKGlYYGF8pbOyp1P3+9XT+H8HVIuELMxJ2xv+tD2dU0pEdSNsWHJvfb9aintry/uo4NRitEQSFsbY6e57Cs7ejkSdhu8gaCFC0oN5IR4cDHYjqPp1odJdrbXPm8IIyDGWAO/P7E56UFuJ7+Nl4pISZAwEauMs2duXQYqo0812sZmLO43JI2Az26UKJa16oN3d3otJAWSRfKBg6g5Gx98qB8xQnVPeO8EUJlbBZuflH7fvgVPJbG6uRZmYM2pSCpwEXABwPrtU0vFoOFTy2tsIpYGUB3xhpO+SDnPpQlYNpEvDLLJLpcC4uQoB1Kd//E0Yto1t5mNxcAnfIHPqD7/KqEV5avBHd2EIgBZSY5uYUZzpOevf0qhd8VxeOiTFRnAdVDFQemP850rb0h4pfIM3Fy8ij8PKoIOTvqB6c/2pVmDxaSNwI1LyEeUKMkD5UqWLC0ZfiCjxGofSpV0nKcOSsilTg96N8MneV1SQ5wQAetKlSkW4ns2MYCqWHMuMjvnOf7Crs/mmU8tcYZsHngA0qVSXR286S5Wv4CyzR291IhIKgkduRoVccTvWgMRuH0zsTJg4JxtjPbFKlWqPPT+TOra9nuLxXkfOUYaegHoPlU/EXKqQuFwgzgc/elSoKJ6IraEKVlDsXddRY42O24+tQ8YSNZxMUDOCF8xJBGD0pUqI9mZ9BeDSbKGZo0Z2jBOoZG/pQdc3nEVgkYohfT/LAGBk8vpSpViHbL8v4o9S4DwTh/DI82tuupgMu/mY/OlSpVQ5z//Z"/>
          <p:cNvSpPr>
            <a:spLocks noChangeAspect="1" noChangeArrowheads="1"/>
          </p:cNvSpPr>
          <p:nvPr/>
        </p:nvSpPr>
        <p:spPr bwMode="auto">
          <a:xfrm>
            <a:off x="63500" y="-728663"/>
            <a:ext cx="10858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CkAHcDASIAAhEBAxEB/8QAHAAAAQUBAQEAAAAAAAAAAAAABQABAwQGAgcI/8QAORAAAgEDAgQEBAQFAwUBAAAAAQIDAAQREiEFMUFREyJhcQaBkaEUMsHRFSNCsfBS4fEkQ3KCkqL/xAAZAQADAQEBAAAAAAAAAAAAAAAAAQMCBAX/xAAjEQACAgICAgIDAQAAAAAAAAAAAQIREiEDMUFRImEyQnHx/9oADAMBAAIRAxEAPwD0cA/6jXYGep+tMBXYFRK0IKK7CikKUsscEZkmYKi8yaBnYUZ5ZrsJvsKzF98TNhvwUZEYOnxCuSe9C0+IeIXJUxOzI0mkaSDnGckaaQG8AroCsdY/EF5IYwjly6nAcKdxzB6g1oOG8at7s6GPhuWKrq2DHJG30osKCYFdCnpwKBCroCmxT0wHpUqegKFSpYPalQZYF1oObr9acTRAbyL9ajW2iHMMf/auxBCP6P8A9H96Rs7FzFths+wNYf4o4+bniYghbFpbuFkO+Ce5rW8SlisuHXV0EUmGF3APUgEivJOEXVuLySbizMbeY64wwJDHqcUMA9FAqIstx4y2DnyXEe0jZGQAOi0Rit2EY4jdIssXh6LcwnRLGNwCcY339aq8CtprG7S64hGxtXysSlg2M7rhegxWkfhwuJvxlnoXS+oK3fA2oNV4oAvG+rhttGIryTxDJIqvoljX68t+tQWdxGkaNHdyxOt2U8KfcAE4x/n+9PFfW97xm5vLiZbK5hj/AJbhtjzG4I3PLaoHkn/A2cfFESWGe41rMH3A9cDrkn2pAeicEv57qzCyIDLEdDcznHI0R1Tnkij5f71nPgtwJblUYNC2WjYHO2rFaunZkg/6jsv2p9Nwf6gPpU9PQBX0XJ/7g+37U5inPOX71PSoAr+BJ1lPyJpVYpUxAQtgVy0lRO9VpptOd6VjRD8Qya+BcRQczbSY/wDk15HweCTjESRxyRxm18nmycg9ftXp95cho5I2OQykH6V5BwmO6SZ7fhZkFwjEOse2VHX/ADvR/A1ezc2fHTxGS34VJEIGRwnjFtWGXb8uBz960HFbi84XbxR2lyzGckM2nzAgdPv9KxtgOG28D/xWQQcSOosW1B1Y7hhjl8qN8DtuIWUX8TudcgjQtpebLMpHTn71n+FKfn/CO/uLWThkHCp08DiE0qlnMeNy2zseuQa7L3PDbiOznH4m0tI9YYJjc5xntjOKgWSz+IeJzXd8wt/w0alNEmAdzuTjocVBby3vDeEKL+Iypey6jI0hZiuBn5npS+hfZp/g3itpYGY3MvhW6xAZY5AbOT0+db6GWOeFJYXDxuoZWU5BB5GvIri4W2MotbOO5tndg0owNG43A5tjJ2r0j4PgNt8OWUROyq2n0UsSB9CKUZW6Nz4sYKXsM09NT1QiPTUhT0xDClT0qAMnNJjNCr240g1buHxmgPE59Ktv0pDB1/xDBbevOruebhHGHkspCWzqVmPfP6ijfE79tbAdKAXcn4hgHxhyFyenY00K34NBwa0ufjM3d28gS9tgo0qNKsu/PnvVTiHG+P2tweHT3emFFCYRQQRywT3+dWfhWOW0t7hYZHjMheKR48jXjBAz6ZNHLb8LYR+JxuymEU2lYCuFbIyc89tqTKL117ZRs7WPjMkFhZTmJnkyXkj3OFOc7n6Zo2t5Jw7ia2HEmWW24cgCusf5m0jS3M774prXhscqXPGbG6dNDFoUYAnUAMAn3qK0vPFtlseLrKJrmXxXlkwp8Mcj9sVj6Htb6CFjDqLyo2Y9pfCLbgsScfIHv0r1HhUJg4dbROMMsS5HLfG9Yn4JgtU4lpniRiQXgY9DnIA9h/avQBQopOxzm3FRfgelSpVokIU9NSpgPSpqVMRhbo86zvFT5TWjuV51nuKqFQkkD3pDPOeLZFw2aHSuIotbjnyHetfJwlZ5JpZV1FVzGBuMnlQPjvDzK6MuQrLkZx5T1G3tT8i7Ovg74gm4Tfu/hG4Dg6MYyCeu/tR6bjicYnt4+MyRNaNJ5gg0aOeN898VgFaeylBVmTByrA/lPcGtdwy7ks40F3EgefLtMCGdx1AzjHypNK7opxyeOLdIu8QtPEmhtOETiW1K6yBLlVbP5jvz5VdPEI+KzNLdxeGxGhGUZOgc8e522oVFYwQwxtBenxJ921D8qb8/WilvPJLIqB8oAFXC4wBy/esPQdhizkeIK8MuSnKRjjHL9a03CPjORp0tZ0E+NvEzpPLO9ZSDQ0MuV1kMAqg8zud/TY5qe3ij1O0ja0Zf5inAEmARj0GMD7igXk9Hs/iHh10iMsxjD50eIMasc8USikSZdUTq691INeZh2EmpiGdsDGca9uQx1A5YxqG5qSG7IcGJzgAFjGQMofyvty7HA+Zp2FHpdKshwb4jniVIuIt4gDFC4G+eh+frWsSRXQMhyCMg96aZlqjulTZpVoDzfjvFE4fb+K/mZjpRQd2NZY3c124kmm2PJAoIFDfijiEl3x+aBXwltiMDGemSfv8AapI5JGiKoqvqA3BGw7AfI0qMPJhqyeMsImREjOWZzyTHLJPKoJmtZiQ6SPCWIVt9x6ZIB9udQrHpQyCNnQYLk436bHoR+lSywRhi0DyEMo3bbB5E46etaaVGOO3KkCuIfD1ndRkxHwyd+WB6Y6fPPv6iU+F78BYjcsEQkIB5hnsM/wDPLatn4TB/DCRjSo8z82pwnMRhWI2KtsQPT/bFYUjqlxV0C+HfDTrGHu78TRk6QoYIAfXA5UXWxisUQQzws6ZIVx+m2a7jZkXyqdwc+bYj/B68gKtReAqSabaMyPkxnIIXbG253B6e9Jmd9CW2Ftwq2cp57g+bJ3bzAYA9iT9utVyVYS6EQhgXwTkhRyGft9ulScVlaRoI9ZXw4AnmGMcwQfmvzxsDionhdsSONCYBO+nWe5J5D165G21NJhJqycu7q2rVrAAblnuPQYOD9ee1SQsWUnzA5IHlzudyAOoz1/tVZPFMUiNCjAICigc8HfHsOlRXUjxyudiqpq0scbnrn1rWk6JYylG0aWK2jaxIbAkZRnIIPLb2ov8ADd5LCy2d1qCyZaIk5wc7rQ/h8YNihkbUCgMch6AjrntUM961k6GRXyxyuN9xg5GfWoq07Rd1STNxmlUNrOtzbxTx/lkQMKVVJHzZfzCfj986N5HkznHcUX4dPH4cqGFmVhkNqxg9zQLirBuMyPjZ1BOPbH6UX4RPhnfOAw8w549u1M3xvdB22mYnw28hYkb7gnvt/m9XmVWRgy6T1Pfvj96oWcgmmBEg8EsdRbfbAB99+9FEYeZsc+Z5E+9D6Iz+MrQMu7wNdxYABC4OOmM4NXXIuLbxYyFmAOSB2G+33oRfReHfpKXZUyQQFGwPL3HOiFnIYVJUllb0xn6e+Ky41pHVHly2y1FFcGIFSk0RGcLsw/WnVlIHh+IpYb533H29c13Yw+LAU/JcRnKt39DUBlKs2sEMp8wU/cCpq7aNSSxTIp0vbiQuxeSXq3X5H9qkjlR/DiYHwhGo1qD5W7kds1w+fELK7+if4aggikw0rHEYIY4fcD0+VWizjnH2GoYXYW8iNggHc7Y51VvpBcRMGIUZ20jIOPTt1q5HMtzb4jyuBpK5/tVCQoAYCpyuSPU/8CifHk7Hx82EMWi7wziyR2MCMx3yozkLn1P1pNHJPcO02SBuc8/THagfDLiZ5/wscAliWQnzjIKscnJPL39K11xbyGMyxTl0WMlWK4GQRgD5ipSvrotDF23sI/CvE5TAtgSmtRqTUeh3xn50qAEraXDI+vSRqVwfy53/ALEClTcmvAYJ+aPJJX8S91czijFlhIywddwS2DnbPWs7G5M47nbPatBZFJB4WfKRnbsM4BqzJrqwrZwhogyGQ4JBUYHzxR+zjd7bQHHm2xIuD8j3oTaPEnhEM2nH5dW/Y7f80ZjEgDkqWAckFBgj5delEbfZGT2U7uMMDBLg5wAQf1+VU7dI0H5cZYqzDBAblRe0RZUee6j1W8mPDlznTjoR79flQ7idu8jyzWSBFdwrAEhVYHnjtjG1TnNSejqhxOEMpbsvQTJGU0lAzDygHY+oNWrxfxUDTpHiRB5sdRWb4jcRW0nh513TnU7ZwFz6dzRGyvWTS8zg685GdyvrTkk1kjHHyfq+hnnaK4h3Bw35WG2461HHcoXeKUGMOpU55b/81HLD40zKNQ0HcnmN+pq5Hw6OaPlLKx/08vqaItJ2Z5E+i1wcwTWbfiXZY1HPqcHp/apXuba6Lw2oSEjGCqBmz6sefyqoFe1tZtTGIpINm30jHl++aCHiUpeMw3BlYtkjTjH2FNSTsTTVJFuSWO2vIlgkVvGQqTpADaTnbHua0/COIRaXhlhzlSEVmyOmefLvyrIrwaEqjXJk0xnUnhsVEbHt+3Kp7O9/Bq8Mio9wreVxgFweR/f51hb7L9fiaq8UeC0kKxsVUKVLh+3QUqDeIZL57RdTvpB0x/qSdtqVFJG1GTPI2JG/bnRnhjI+6mQNjJ0jPzNBTzq7w26aDWucIwwxx03qxxPZsuHGOJmklw3lADevfHpmj+tmVAxABGAz/mHXp1/sMVk+HXQT+Y7swIyNuWP9yK0XDzOUMjOsUSgYLgay2+++O/X6VKUn7HGKLlswW6a0aR41lUnDLgavT33pSSyw3EsePPEpJBUFGG23tvVebWWNy0kkhfdZXYHb0Gw+lVhPPK4fSq6z5c827E+1Tq3o7ITeNPsocYjSNpLqBoYUfBdnGZNXIqNqi4fKFt8lRr5HByx3ohb2yShVJzvq868jg7888s/Wu0sraHDIGjl1bEE+Ug889qqtKiEmm7LNjI9hcH+KLNHHcJlYgBljyBPUU+m2huzHO7iM5x4a6mU1DJafjHYzazKpwZZOuOQ65FXOHW8D3Ca1I2JYphQMc89j61jIajcuyJZriGcGCbw45Bj+eh1Y7legqWGGG28S4dxI8inzjYk8vzGr1/BAISwkkkVnCmPVsGB5k/QfOhF1dItjBDcwlXDawMg6RnOAeeOopLZSqEl1giNjk6ScsBkcgNyc4yedZ7ietpVMRHmBQZ/qAOQP870Tu7wGQTkFZm8ip4f9PYb9an4bwou2u5fTKQfDGnVpG22K0vZiT3RNw/h5DtNcPoyqqsYbG2P6u5670qISrPasEAUsBsybKc9MnlSrLs3SPG32Y0kYq4PY5qa7RVlNQeXvXQcpquEMiISJDy1IwBOADywKL/xMyXBlZydJ8vbrv9vvWFsJAJvDLsueWK0ysqWyqcGQjtk5qOOMrezo445Rdao0kF0PGCThWTQMKd8HHMUo7iFZVVAfJlACMhuZ3/zpQjNw8rCL8qc9s5/aiEdsIZF8TBYEkaT0O427/vTSa2V5HGnj4LltKGlYYGF8pbOyp1P3+9XT+H8HVIuELMxJ2xv+tD2dU0pEdSNsWHJvfb9aintry/uo4NRitEQSFsbY6e57Cs7ejkSdhu8gaCFC0oN5IR4cDHYjqPp1odJdrbXPm8IIyDGWAO/P7E56UFuJ7+Nl4pISZAwEauMs2duXQYqo0812sZmLO43JI2Az26UKJa16oN3d3otJAWSRfKBg6g5Gx98qB8xQnVPeO8EUJlbBZuflH7fvgVPJbG6uRZmYM2pSCpwEXABwPrtU0vFoOFTy2tsIpYGUB3xhpO+SDnPpQlYNpEvDLLJLpcC4uQoB1Kd//E0Yto1t5mNxcAnfIHPqD7/KqEV5avBHd2EIgBZSY5uYUZzpOevf0qhd8VxeOiTFRnAdVDFQemP850rb0h4pfIM3Fy8ij8PKoIOTvqB6c/2pVmDxaSNwI1LyEeUKMkD5UqWLC0ZfiCjxGofSpV0nKcOSsilTg96N8MneV1SQ5wQAetKlSkW4ns2MYCqWHMuMjvnOf7Crs/mmU8tcYZsHngA0qVSXR286S5Wv4CyzR291IhIKgkduRoVccTvWgMRuH0zsTJg4JxtjPbFKlWqPPT+TOra9nuLxXkfOUYaegHoPlU/EXKqQuFwgzgc/elSoKJ6IraEKVlDsXddRY42O24+tQ8YSNZxMUDOCF8xJBGD0pUqI9mZ9BeDSbKGZo0Z2jBOoZG/pQdc3nEVgkYohfT/LAGBk8vpSpViHbL8v4o9S4DwTh/DI82tuupgMu/mY/OlSpVQ5z//Z"/>
          <p:cNvSpPr>
            <a:spLocks noChangeAspect="1" noChangeArrowheads="1"/>
          </p:cNvSpPr>
          <p:nvPr/>
        </p:nvSpPr>
        <p:spPr bwMode="auto">
          <a:xfrm>
            <a:off x="215900" y="-576263"/>
            <a:ext cx="10858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qualityjunkyard.com/wp-content/uploads/2009/06/extreme-tattoo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78175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0.gstatic.com/images?q=tbn:ANd9GcS8F53Bqib6i4TVGiD7FeZruSisn8S7ZgMROuc7ve3dSxuajz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2447925" cy="25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41440" cy="1442674"/>
          </a:xfrm>
        </p:spPr>
        <p:txBody>
          <a:bodyPr/>
          <a:lstStyle/>
          <a:p>
            <a:r>
              <a:rPr lang="en-US" dirty="0" smtClean="0"/>
              <a:t>Personal 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Essential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body odor</a:t>
            </a:r>
          </a:p>
          <a:p>
            <a:r>
              <a:rPr lang="en-US" dirty="0" smtClean="0"/>
              <a:t>Take bath/showers and brush teeth daily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Wear clean undergarments</a:t>
            </a:r>
          </a:p>
          <a:p>
            <a:r>
              <a:rPr lang="en-US" dirty="0" smtClean="0"/>
              <a:t>Avoid strong perfumes, scented hair sprays and aftershave lotion.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don’t want to offend anyone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data:image/jpeg;base64,/9j/4AAQSkZJRgABAQAAAQABAAD/2wCEAAkGBhISERUSEhAVFBUSEBUSGBQVEhAQFBYXFxUVGBUWFhYXGyYfFxojGRUUHy8gIycpLCwtFx8xNTAqNSYrLCkBCQoKDgwOFA8PFykcHBwpKSwpKSkpKTApLCkpKSksKSkpKTEpKSkpLCkpKSkpKSkpLC0sKSkpKSkwKSkpKSksKf/AABEIAQkAvgMBIgACEQEDEQH/xAAcAAEAAgIDAQAAAAAAAAAAAAAABQYDBAECCAf/xABIEAABAwEDCAUKBAMFCQEAAAABAAIDEQQSIQUGMTRBUXSzByJhcYETFjJUkZShsdHSUnLB4UJi8CMkM1OiFUNjgpKjssLxFP/EABcBAQEBAQAAAAAAAAAAAAAAAAABAgP/xAAcEQEBAQADAQEBAAAAAAAAAAAAARECITFBURL/2gAMAwEAAhEDEQA/APpObObFjdY7M51js5JssJJMEJJJjaSSS3E1Un5qWL1Kze7wfamamo2XhIOUxSqCK81LF6lZvd4PtTzUsXqVm93g+1SqIIrzUsXqVm93g+1PNSxepWb3eD7VKogivNSxepWb3eD7U81LF6lZvd4PtUqiCK81LF6lZvd4PtTzUsXqVm93g+1SqIIrzUsXqVm93g+1PNSxepWb3eD7VKogivNSxepWb3eD7U81LF6lZvd4PtUqiCK81LF6lZvd4PtTzUsXqVm93g+1SqIIk5qWL1Kze7wfavPnSRkgwW6VpbHdc4vjLI2MZcJwaABQFuDSOyu1eg8sZVuAsZ6R0nd+6oGdGQGWuIsdgRixwFS12w92wjaPBG5HwxzRuHsCxlo3D2BbeULC+GR0Ujbr2GhHyI3gjEFahRl1LRuHsC4a4bQPYF2XBRHS6Ny6SNw8Vmoukww8UHrzNTUbLwkHKYpVRWamo2XhIOUxSqAiIgIiICIiAiIgIiICIiAtDKuVBEwkNvvu1ayobU7AXHBo7e/StueYNaXHQBVUXKFqc9xN44mumtOzHYpWuM1BsnygJ3SPDHskdV0flWinbET6JG44GmzSJ6OjhX4HAjsPatEV2PI9h+a7OL2ei4E/zYB3YaaO9ZnTtyv9IzPDMtlsjq2jZWA3H7PyO/lPwOPf8Xt+T5IZHRSsLHtOLTp7CDoIOwjAr0bZ5r7a3S07Wmhoe8YOHaPhoVaz1zWjtkexsrQbklNB/C7ew7R4jHTtysfDUos9psro3uY9pa5ji1zTSoI0j91iKMOqxzaPH6rKsU4w8fqg9eZqajZeEg5TFKqKzU1Gy8JBymKVQEREBERAREQEREBERARFitM4Y0uOgIIjOS33W3BpNCVUppFtZUt15xO0lR95ZdpMZIm1K4kdU4hcwO6wXDz1jjtRXERDTeZQHswr3jQVvRzCUHY4aWnSO0bx2+GlR7sVxGHl7Wx+mXBrThUE4bdm+uCRKq2fmaHlv7aJv9s1tC0D/FaNn5xsO3Rup8uLV6Vyvk58QqWXqm6HgdTHa4fw92Peqx0gdEXlI/8A9NkH9s2MGWID/FI9KRv/ABNNR/F3+lpzsfEQxbH+yZXxl7GEta9rS7ANBc1xaKnCpDSadiu2YXRjLb3eUeTFZ2uo6SnWeRpbGDt2FxwHaagfQek7I8NlyZDDBGGRstbKAbT5KarnE4ucdpOJQ8XbNTUbLwkHKYpVRWamo2XhIOUxSqMiIiAiIgIiICIiAiIg4JVazhypXqtOA29q3M5Mp+SaGjS+vgBtVVts1Wj+bGqldOM+tEurXvXNFw0Luo6OYfSCSE3j3rmN4DgubSKOPbiiMdVE5wZVks0RlhwlD2COoBo8uFMDgeqHaVJPkppY7vF0j5qu5Zk8rK1l3qxm8dNbzhhp3NP+ooY+05Gtwms8ctWuvxtcS0ODb1OtQOxAvVwOK3VAZi2cssUYO0vcO4vcQp9acb64AVC6ZtRj4tnKmV+VB6ZtRj4tnKmRFpzU1Gy8JBymKVUVmpqNl4SDlMUqgIiICIiAiIgIiICIiCq56wmsb9lC39f1+CrRfUUV8zhsofA/e0Xx4ftVUJoUdeN6dbi5LF3AXNEaYaLtfwpu9q7OFd3jisdoZQC6fGg092xQdZNH/wA+iw5LyGZ5gxgpXEn8La9Zx9p8Su+ToppJBG1geSdOLQBvdpoAvpWSskRwNowYml521xHyGnBVLcbUEIY0NaKBoDQNwAoFkRFXEVB6ZtRj4tnKmV+VB6ZtRj4tnKmQWnNTUbLwkHKYpVRWamo2XhIOUxSqAiIgIiICIiAiIgIiIMVrjvMc38THD2ghfOrO04jaBXEVX0or55lOMR2h90ggPOgg02lppoIroUrpwarpR3HdpHgf0XMT6kjbdNO9dbVHuOBxBGz9wtNloNQDg6uG524t+ijpjJK2v8Th4/oV1sL3uc2K7fL6AXcASew+j8VMQZBnm/3RZ/M/qA+Bx9gVoyHm3HZ+t6UhFC87Oxo2fNVm8pGxkfI7LOy60VJ9Jx0uP03BSCBFXEREQFQembUY+LZyplflQembUY+LZypkFpzU1Gy8JBymKVUVmpqNl4SDlMUqgIiICIiAiIgIiIC6MlaSQHAkaRUVHeobOjORlkiLji6mDRpx0d3edGJXzmDOtpfebNWUm8WxtnknleK+TiY0NAEY7XgHEnbU1I+lZey0YqRQtv2iXCNmkNGgySbmN+JwHZW7Dk3y7WwQUeyN7nS2t38UjsZBGWgX3Emrji0UpsUXkq0utLcZHOvn+9WphHXcNMFlIp/Zt9EvGmnVqvpGT4I2RtbE0NjDQGhooA3ZRDxRLbk6SA3ZG9UnBwxae47D2FaM1nBG9fTpIg4EOAIOwioUVLmrATUAt/K7D2GqmNTn+qpkDLT4HtaXF0ZcGlpxu1PpNOym5fQ1XTmXFfa4PdRrgSOqa0NadisSROVl8ERFWBERAVB6ZtRj4tnKmV+VB6ZtRj4tnKmQWnNTUbLwkHKYpVRWamo2XhIOUxSqAiIgIiICIiAtXKOUGQxmR5AAFcVslUfON8zrRccBUGsTdLKf58nY2tA3a7wRZNRFsttkke+a32gh17CyiMOeGAgjAsJDngYlpF0GlQQVizntkjmS2Wyts7IZmNc2eK71YTQPbJdxqaOHaDTaablrzZiey6QCa1L3AOe41JN52BxJrgUsuS/JmmBoatF0ANxqHHe7QBuptWm62sjWURQRxNbQMYBQ6R39u/tqp3JGUSx3k3HquOH8pP6KOijoF0nSouyLUyXavKRtO3Qe8ftQ+K21lgREQEREBERAVB6ZtRj4tnKmV+VB6ZtRj4tnKmQWnNTUbLwkHKYpVRWamo2XhIOUxSqAiIgIiICIiAtW32ESNocCNB3H6LaRBUZYS1xBGIwp/WztWpNgRvJqVJZw2kibsDMR4in/AJKOEZLqnw7t6rbKw7FxO3BKpIcFRKZs2j+He2vi00PwPwVgVNyRPdcHfhfj3HT8CVcqrLNEREQREQEREBUHpm1GPi2cqZX5UHpm1GPi2cqZBac1NRsvCQcpilVFZqajZeEg5TFKoCIiAiIgIiICIsdomDGlx0AV/ZBV8umsr/8Alb8R9qj7Jab7bw/E5h72OLT8lsSuLiXHfX26PhX2qDzWlJLgTgWMI/MTI8+0SfBWOmdJ0dy4lCy1WKQ4LSMNiOLh2q3ZKnvRNJ0jqnww+VFT7O+knfRWPIclHOZsIvj5O/RZqVMoiKMiIiAiIgKg9M2ox8WzlTK/Kg9M2ox8WzlTILTmpqNl4SDlMUqorNTUbLwkHKYpVAREQEREBERAUDly13neTGgYnv8A2UplC2iNtdpwA7VXoWE9Y4kn5o1IOs/UcfwtJ8VUs2zj3GP4QRfVXm0suxO7GOKpWa8dWuP5R/24x/6qtzyrI8bViearteN3uSoLq7wtMNBzqOB8FNRWi45jxsOPcdKhZ20r2FSkJqwKKtwRamS570TTtAunvGC21lgREQEREBUHpm1GPi2cqZX5UHpm1GPi2cqZBac1NRsvCQcpilVFZqajZeEg5TFKoCIiAiIgLXtltbG2p8BtK2FWLZL5SUnZUgdw0/Me1Fk1xNK6V153gNgG5bdlhxBKxwsqaLer2disbRuXJ7tmlduid+yrebMVIGn8TnnwDi0fBqseXYGvjMZqA8i8AaEtGmh2bB7VpQQNaAGtDQMAAKAdgCp8ck0dTeFr+i+mw6Fs2lug7jVYrVFeaCNLcR9FWWG0N63eFsZMfVtNy1g+tCu9lddeR218DpUVYMgy0c9h7Hj5H5BTSrMM1yZjthN09zsPnQ+CsylZoiIogiIgKg9M2ox8WzlTK/Kg9M2ox8WzlTILTmpqNl4SDlMUqorNTUbLwkHKYpVAREQEREHBVRJLXlp0gkfH9lb1HZRyO2U3gbrt9Kg9/wBUWXEdYn4ntxC25MKHYStQ5EmGILTTc7T4EKIt+WLRdLGR0rgXG447sBUD2keOhWNu2UcsA2gRtFWht0nbeoXewAVP5mb1ttaoawWO7VzjVxrtrSpqcSBecTiXUFaAAANAUhBaKOunbo+iozTO0A+1dIjpC2HMBH9YLTewtdX2qo1xg5ze297VzJg5p3ii7WxtHB3gkras7Wmqg3rSKtVjybaL8THbS3HvGB+IVaifeb4KYzcl6j2fhfXwcK/OqlSpdERRkREQFQembUY+LZyplflQembUY+LZypkFpzU1Gy8JBymKVUVmpqNl4SDlMUqgIiICIiAiIgKr5csNx94aHknuOkhWhYLZZGyNLHaD7QdhCLKpbdOAqV1lZiK6a1UvNkSRg6rbw3twPiD+lVEWmo2GuIpShrXcq03LLaa4bWrJPHUduz6LShZcbU6TiT+ikSCDQ9nxxCo0HNvRkbsV1iPUWw+Kj67CMe/+sfasTWXSW7KkjuKDrYnUq3cfhsUxkGSkzm/ijr/0kfcoJjqOb2inxoFL5LdSdnaHD/ST+gRFnREWWRERAVB6ZtRj4tnKmV+VB6ZtRj4tnKmQWnNTUbLwkHKYpVRWamo2XhIOUxSqAiIgIiICIiAiIgKrZWiAnce4+0VKtKreXcJD3N/X6IsRbxeo2vpOp9fgtye0VdX+qLQbJR1d3zKy2UX3BtfScB7Tj8KprbcBqFrzioqNLVJZXyfcN9g6p2DYfoVGGTb4Ed61qNEP9I7iPhipezmksTv5wPbUfqtCKzjrNrtJ8Dop4LYjNTE3aJWN8bwr/pBPiguKIEWWBERAVB6ZtRj4tnKmV+VB6ZtRj4tnKmQWnNTUbLwkHKYpVRWamo2XhIOUxSqAiIgIiICIiAiIgKu5xDrj8rfm5WJQ+cNlJaHDYCD2bQe6vzRYgwGljqjEaP68FjyS4CaMnQHj4ggfEhcHCtdo9i04pSD3f0PilbXjKNujjbR+NR6I3ba7gql5YHEDsIOOGz4LXnthccSSTiSTUkriz1xw9KjWje4nABWJmJCw2SR4IY29R1LxwaN2PdTRVTeTs3xG8SOeXOboFKNbUUJ3k6cVsZEyeYYg13pElztuJ2eAAHgpBRm0RERBERAVB6ZtRj4tnKmV+VB6ZtRj4tnKmQWjNQ/3Gy8JBymKVqvLFm/w2/lHyC7oPUlUqvLaIPUlUqvLaIPUlUqvLaIPUlUqvLaIPUlVwcV5cRB6JyjkTC9EO9n2/QqCksDtjXiuwscPmF8TWdmhFlfYosmOJ9B7juDXU8XUoFZ8k5I8n1n0L6bsGDc39SvOkqxu0oWvUdUqvLaIj1JVKry2iD1JVKry2iD1JVULpl1GPi2bD/lTL4wtPLHoD8w+TkH/2Q=="/>
          <p:cNvSpPr>
            <a:spLocks noChangeAspect="1" noChangeArrowheads="1"/>
          </p:cNvSpPr>
          <p:nvPr/>
        </p:nvSpPr>
        <p:spPr bwMode="auto">
          <a:xfrm>
            <a:off x="63500" y="-865188"/>
            <a:ext cx="12763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ISERUSEhAVFBUSEBUSGBQVEhAQFBYXFxUVGBUWFhYXGyYfFxojGRUUHy8gIycpLCwtFx8xNTAqNSYrLCkBCQoKDgwOFA8PFykcHBwpKSwpKSkpKTApLCkpKSksKSkpKTEpKSkpLCkpKSkpKSkpLC0sKSkpKSkwKSkpKSksKf/AABEIAQkAvgMBIgACEQEDEQH/xAAcAAEAAgIDAQAAAAAAAAAAAAAABQYDBAECCAf/xABIEAABAwEDCAUKBAMFCQEAAAABAAIDEQQSIQUGMTRBUXSzByJhcYETFjJUkZShsdHSUnLB4UJi8CMkM1OiFUNjgpKjssLxFP/EABcBAQEBAQAAAAAAAAAAAAAAAAABAgP/xAAcEQEBAQADAQEBAAAAAAAAAAAAARECITFBURL/2gAMAwEAAhEDEQA/APpObObFjdY7M51js5JssJJMEJJJjaSSS3E1Un5qWL1Kze7wfamamo2XhIOUxSqCK81LF6lZvd4PtTzUsXqVm93g+1SqIIrzUsXqVm93g+1PNSxepWb3eD7VKogivNSxepWb3eD7U81LF6lZvd4PtUqiCK81LF6lZvd4PtTzUsXqVm93g+1SqIIrzUsXqVm93g+1PNSxepWb3eD7VKogivNSxepWb3eD7U81LF6lZvd4PtUqiCK81LF6lZvd4PtTzUsXqVm93g+1SqIIk5qWL1Kze7wfavPnSRkgwW6VpbHdc4vjLI2MZcJwaABQFuDSOyu1eg8sZVuAsZ6R0nd+6oGdGQGWuIsdgRixwFS12w92wjaPBG5HwxzRuHsCxlo3D2BbeULC+GR0Ujbr2GhHyI3gjEFahRl1LRuHsC4a4bQPYF2XBRHS6Ny6SNw8Vmoukww8UHrzNTUbLwkHKYpVRWamo2XhIOUxSqAiIgIiICIiAiIgIiICIiAtDKuVBEwkNvvu1ayobU7AXHBo7e/StueYNaXHQBVUXKFqc9xN44mumtOzHYpWuM1BsnygJ3SPDHskdV0flWinbET6JG44GmzSJ6OjhX4HAjsPatEV2PI9h+a7OL2ei4E/zYB3YaaO9ZnTtyv9IzPDMtlsjq2jZWA3H7PyO/lPwOPf8Xt+T5IZHRSsLHtOLTp7CDoIOwjAr0bZ5r7a3S07Wmhoe8YOHaPhoVaz1zWjtkexsrQbklNB/C7ew7R4jHTtysfDUos9psro3uY9pa5ji1zTSoI0j91iKMOqxzaPH6rKsU4w8fqg9eZqajZeEg5TFKqKzU1Gy8JBymKVQEREBERAREQEREBERARFitM4Y0uOgIIjOS33W3BpNCVUppFtZUt15xO0lR95ZdpMZIm1K4kdU4hcwO6wXDz1jjtRXERDTeZQHswr3jQVvRzCUHY4aWnSO0bx2+GlR7sVxGHl7Wx+mXBrThUE4bdm+uCRKq2fmaHlv7aJv9s1tC0D/FaNn5xsO3Rup8uLV6Vyvk58QqWXqm6HgdTHa4fw92Peqx0gdEXlI/8A9NkH9s2MGWID/FI9KRv/ABNNR/F3+lpzsfEQxbH+yZXxl7GEta9rS7ANBc1xaKnCpDSadiu2YXRjLb3eUeTFZ2uo6SnWeRpbGDt2FxwHaagfQek7I8NlyZDDBGGRstbKAbT5KarnE4ucdpOJQ8XbNTUbLwkHKYpVRWamo2XhIOUxSqMiIiAiIgIiICIiAiIg4JVazhypXqtOA29q3M5Mp+SaGjS+vgBtVVts1Wj+bGqldOM+tEurXvXNFw0Luo6OYfSCSE3j3rmN4DgubSKOPbiiMdVE5wZVks0RlhwlD2COoBo8uFMDgeqHaVJPkppY7vF0j5qu5Zk8rK1l3qxm8dNbzhhp3NP+ooY+05Gtwms8ctWuvxtcS0ODb1OtQOxAvVwOK3VAZi2cssUYO0vcO4vcQp9acb64AVC6ZtRj4tnKmV+VB6ZtRj4tnKmRFpzU1Gy8JBymKVUVmpqNl4SDlMUqgIiICIiAiIgIiICIiCq56wmsb9lC39f1+CrRfUUV8zhsofA/e0Xx4ftVUJoUdeN6dbi5LF3AXNEaYaLtfwpu9q7OFd3jisdoZQC6fGg092xQdZNH/wA+iw5LyGZ5gxgpXEn8La9Zx9p8Su+ToppJBG1geSdOLQBvdpoAvpWSskRwNowYml521xHyGnBVLcbUEIY0NaKBoDQNwAoFkRFXEVB6ZtRj4tnKmV+VB6ZtRj4tnKmQWnNTUbLwkHKYpVRWamo2XhIOUxSqAiIgIiICIiAiIgIiIMVrjvMc38THD2ghfOrO04jaBXEVX0or55lOMR2h90ggPOgg02lppoIroUrpwarpR3HdpHgf0XMT6kjbdNO9dbVHuOBxBGz9wtNloNQDg6uG524t+ijpjJK2v8Th4/oV1sL3uc2K7fL6AXcASew+j8VMQZBnm/3RZ/M/qA+Bx9gVoyHm3HZ+t6UhFC87Oxo2fNVm8pGxkfI7LOy60VJ9Jx0uP03BSCBFXEREQFQembUY+LZyplflQembUY+LZypkFpzU1Gy8JBymKVUVmpqNl4SDlMUqgIiICIiAiIgIiIC6MlaSQHAkaRUVHeobOjORlkiLji6mDRpx0d3edGJXzmDOtpfebNWUm8WxtnknleK+TiY0NAEY7XgHEnbU1I+lZey0YqRQtv2iXCNmkNGgySbmN+JwHZW7Dk3y7WwQUeyN7nS2t38UjsZBGWgX3Emrji0UpsUXkq0utLcZHOvn+9WphHXcNMFlIp/Zt9EvGmnVqvpGT4I2RtbE0NjDQGhooA3ZRDxRLbk6SA3ZG9UnBwxae47D2FaM1nBG9fTpIg4EOAIOwioUVLmrATUAt/K7D2GqmNTn+qpkDLT4HtaXF0ZcGlpxu1PpNOym5fQ1XTmXFfa4PdRrgSOqa0NadisSROVl8ERFWBERAVB6ZtRj4tnKmV+VB6ZtRj4tnKmQWnNTUbLwkHKYpVRWamo2XhIOUxSqAiIgIiICIiAtXKOUGQxmR5AAFcVslUfON8zrRccBUGsTdLKf58nY2tA3a7wRZNRFsttkke+a32gh17CyiMOeGAgjAsJDngYlpF0GlQQVizntkjmS2Wyts7IZmNc2eK71YTQPbJdxqaOHaDTaablrzZiey6QCa1L3AOe41JN52BxJrgUsuS/JmmBoatF0ANxqHHe7QBuptWm62sjWURQRxNbQMYBQ6R39u/tqp3JGUSx3k3HquOH8pP6KOijoF0nSouyLUyXavKRtO3Qe8ftQ+K21lgREQEREBERAVB6ZtRj4tnKmV+VB6ZtRj4tnKmQWnNTUbLwkHKYpVRWamo2XhIOUxSqAiIgIiICIiAtW32ESNocCNB3H6LaRBUZYS1xBGIwp/WztWpNgRvJqVJZw2kibsDMR4in/AJKOEZLqnw7t6rbKw7FxO3BKpIcFRKZs2j+He2vi00PwPwVgVNyRPdcHfhfj3HT8CVcqrLNEREQREQEREBUHpm1GPi2cqZX5UHpm1GPi2cqZBac1NRsvCQcpilVFZqajZeEg5TFKoCIiAiIgIiICIsdomDGlx0AV/ZBV8umsr/8Alb8R9qj7Jab7bw/E5h72OLT8lsSuLiXHfX26PhX2qDzWlJLgTgWMI/MTI8+0SfBWOmdJ0dy4lCy1WKQ4LSMNiOLh2q3ZKnvRNJ0jqnww+VFT7O+knfRWPIclHOZsIvj5O/RZqVMoiKMiIiAiIgKg9M2ox8WzlTK/Kg9M2ox8WzlTILTmpqNl4SDlMUqorNTUbLwkHKYpVAREQEREBERAUDly13neTGgYnv8A2UplC2iNtdpwA7VXoWE9Y4kn5o1IOs/UcfwtJ8VUs2zj3GP4QRfVXm0suxO7GOKpWa8dWuP5R/24x/6qtzyrI8bViearteN3uSoLq7wtMNBzqOB8FNRWi45jxsOPcdKhZ20r2FSkJqwKKtwRamS570TTtAunvGC21lgREQEREBUHpm1GPi2cqZX5UHpm1GPi2cqZBac1NRsvCQcpilVFZqajZeEg5TFKoCIiAiIgLXtltbG2p8BtK2FWLZL5SUnZUgdw0/Me1Fk1xNK6V153gNgG5bdlhxBKxwsqaLer2disbRuXJ7tmlduid+yrebMVIGn8TnnwDi0fBqseXYGvjMZqA8i8AaEtGmh2bB7VpQQNaAGtDQMAAKAdgCp8ck0dTeFr+i+mw6Fs2lug7jVYrVFeaCNLcR9FWWG0N63eFsZMfVtNy1g+tCu9lddeR218DpUVYMgy0c9h7Hj5H5BTSrMM1yZjthN09zsPnQ+CsylZoiIogiIgKg9M2ox8WzlTK/Kg9M2ox8WzlTILTmpqNl4SDlMUqorNTUbLwkHKYpVAREQEREHBVRJLXlp0gkfH9lb1HZRyO2U3gbrt9Kg9/wBUWXEdYn4ntxC25MKHYStQ5EmGILTTc7T4EKIt+WLRdLGR0rgXG447sBUD2keOhWNu2UcsA2gRtFWht0nbeoXewAVP5mb1ttaoawWO7VzjVxrtrSpqcSBecTiXUFaAAANAUhBaKOunbo+iozTO0A+1dIjpC2HMBH9YLTewtdX2qo1xg5ze297VzJg5p3ii7WxtHB3gkras7Wmqg3rSKtVjybaL8THbS3HvGB+IVaifeb4KYzcl6j2fhfXwcK/OqlSpdERRkREQFQembUY+LZyplflQembUY+LZypkFpzU1Gy8JBymKVUVmpqNl4SDlMUqgIiICIiAiIgKr5csNx94aHknuOkhWhYLZZGyNLHaD7QdhCLKpbdOAqV1lZiK6a1UvNkSRg6rbw3twPiD+lVEWmo2GuIpShrXcq03LLaa4bWrJPHUduz6LShZcbU6TiT+ikSCDQ9nxxCo0HNvRkbsV1iPUWw+Kj67CMe/+sfasTWXSW7KkjuKDrYnUq3cfhsUxkGSkzm/ijr/0kfcoJjqOb2inxoFL5LdSdnaHD/ST+gRFnREWWRERAVB6ZtRj4tnKmV+VB6ZtRj4tnKmQWnNTUbLwkHKYpVRWamo2XhIOUxSqAiIgIiICIiAiIgKrZWiAnce4+0VKtKreXcJD3N/X6IsRbxeo2vpOp9fgtye0VdX+qLQbJR1d3zKy2UX3BtfScB7Tj8KprbcBqFrzioqNLVJZXyfcN9g6p2DYfoVGGTb4Ed61qNEP9I7iPhipezmksTv5wPbUfqtCKzjrNrtJ8Dop4LYjNTE3aJWN8bwr/pBPiguKIEWWBERAVB6ZtRj4tnKmV+VB6ZtRj4tnKmQWnNTUbLwkHKYpVRWamo2XhIOUxSqAiIgIiICIiAiIgKu5xDrj8rfm5WJQ+cNlJaHDYCD2bQe6vzRYgwGljqjEaP68FjyS4CaMnQHj4ggfEhcHCtdo9i04pSD3f0PilbXjKNujjbR+NR6I3ba7gql5YHEDsIOOGz4LXnthccSSTiSTUkriz1xw9KjWje4nABWJmJCw2SR4IY29R1LxwaN2PdTRVTeTs3xG8SOeXOboFKNbUUJ3k6cVsZEyeYYg13pElztuJ2eAAHgpBRm0RERBERAVB6ZtRj4tnKmV+VB6ZtRj4tnKmQWjNQ/3Gy8JBymKVqvLFm/w2/lHyC7oPUlUqvLaIPUlUqvLaIPUlUqvLaIPUlUqvLaIPUlVwcV5cRB6JyjkTC9EO9n2/QqCksDtjXiuwscPmF8TWdmhFlfYosmOJ9B7juDXU8XUoFZ8k5I8n1n0L6bsGDc39SvOkqxu0oWvUdUqvLaIj1JVKry2iD1JVKry2iD1JVULpl1GPi2bD/lTL4wtPLHoD8w+TkH/2Q=="/>
          <p:cNvSpPr>
            <a:spLocks noChangeAspect="1" noChangeArrowheads="1"/>
          </p:cNvSpPr>
          <p:nvPr/>
        </p:nvSpPr>
        <p:spPr bwMode="auto">
          <a:xfrm>
            <a:off x="215900" y="-712788"/>
            <a:ext cx="12763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crabbygolightly.com/images/dirty_underwear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657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Characteristics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2039112"/>
            <a:ext cx="3889248" cy="39502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Empathy: understand how the patient feels. Sincerity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Honesty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Dependability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Willingness to Learn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Acceptance of Criticism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965448" cy="39502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Enthusiasm	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Self Motivation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Competence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Responsibility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Discretion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Team Player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74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Communication: the exchange of information , thoughts, ideas, and feelings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Verbal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Nonverbal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Communication Process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Sender: individual who creates the message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Message: information, ideas or thoughts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Receiver: individual who receives the message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AutoShape 2" descr="data:image/jpeg;base64,/9j/4AAQSkZJRgABAQAAAQABAAD/2wCEAAkGBhISDxAUEA8QEhIUDxAPFRAUDxAQFRAQFRAWFBUQFBQXGyYeFxkjGRUUHy8gIycpLCwsFR4xNTAqNSYrLSkBCQoKDgwOFw8PFykcFBwpKSkpKSkpKSkpKSkpKSkpKSkpKSkpKSkpKSkpKSksKSkpKSkpKSkpKSwsKikpKSksKf/AABEIANAA0AMBIgACEQEDEQH/xAAbAAABBQEBAAAAAAAAAAAAAAAFAAECAwQGB//EAEkQAAEDAQQFCAYGBgoDAQAAAAEAAgMRBAUSIQYxQVFxEyIyUmGBkaEUI5KxwdEVYnKC4fAWM0NTc6IHJDVCY2SDk7LxRKPCNP/EABkBAAMBAQEAAAAAAAAAAAAAAAABAgMEBf/EACURAQEAAQMEAwACAwAAAAAAAAABEQIhMQMSMkETM1EEFEJhcf/aAAwDAQACEQMRAD8A9xSSUJHUGSAmksfpDt6XLu3oDYksJmO9RMh/JTwG+qWIIfU701UYAhjG8JjIN4Q9JGA38s3eE/KjeENkqAcIBOFxAJpVwGTSdgJoFVYJZXQRumibFMY6via/G1kmfNDto1IwBYzt3hMbS3ehN2yyuijdPG2KUtq6Jr8YYd2KgqtKMBs9Kaom2DtWWiYhGA1emjcUxtw3FZMQ3jxTGQbx4hGwa/TvqlN6d2LGZm9YeKj6Q3rBGwbfTz1fNRkvB2xre8n4LH6Q3t8CqLZeUccckj3UZGx0jnEGga0VKMw8NVtvd8cTnEMq3CTrphrmizHggEaiAe4rzy7NL4ryu62SwMkYGMexwfhrjDcQpQ6qLsdG7TjssLt8bP8AiFPsY2yKJJJJkShNqU1CbUgMSzG3t7fBaaZoMdZ+0feo6uu6JML06ctxt7dx8k30h9U+IWJPVYfNqX2RrNuPVHtJvTXdVvifkswTo+XV+jsi/wBKfuZ/MmM797R3fiqwU4KXyav0dsTEj+sPZCflH9c+DfkoKQR339GIfndd3iPklhPWd7RSqnCM0YLkxvd7RS5Ibk6eqeQXJjcE4ib1R4BOlVBHEY3DwUgEwTphJC9KbIZbFaGNaHOMeTS0uBcCCAWjpCuxE6qMvRPBOE4fQnQ11isN4co5pktAlkwNFGxtEZwgDec8tmQXXaCSVsFm/hN9yutDasf/AApB/IVg/o5krYYOxlPMrezFhTiurSSSTQSrm1KxQm1IDEckHtA57vtFGHBB7V+sdx+Cx6/jGnT5QqpBQqnBXK2TqnqoBSqmSVVIFQBT1QEwnqoAqVUySClVQqnBTJIKQUAU9UySUgVCqdMJ1T1UQU6YTTHUUwKlVMkW6u4jyKFf0bn+pR9jpG+Dyi0XSHEe9BP6OHeokb1bTO3wkK6L6Tp4rs0kkk0EoS6lNRk1IDHtQa3CkjvHyRZ7kIt3TPAe5ZfyPFp0+VVUqqNUIv2/eRa7CCXAZkCoauLOG8mRaW0NaKucGjtNE8Npa/oOa7gQV53Zr9LpMUropBXokPceG4ItbbW0Na+zDDJtaxr2tI3EnJT3q7HZ1UgVxshkdGXvMrWgZklwHiuWt95sxsDbTKMTw0ObNKcyd1aJ95dj1wFSqslgd6plSSQ0AkmpJprK0haITqnBUU4KZJ1ThQBTgphOqcFRCeqZJJ6qNU6ZJpwVCqeqYTj1jiPegmgAp6W3dbrQP50aaUF0QNLXeLd1tefEVXTfSNPt2aSSSaCTFOkgB51nihF5nn/dCLv6TuKC3w+j8+rXzWXX8GnT8g+12jCAG9J3NaO3f3IRpNYT6E8MqXDnby5y22N2JzpHbea0bm/invbnQPGWrbX4Zrz/AE6XkjYJmvBbFKagOpgdka5ii7O33pbHwBjY3BpYNUOE5DVmUJYWgGjoxhJ/bzt7doRme0tdZhnEQaZF8z/coyvAjddotE1ncJm8wBrdTW7M6rm7Vd0LJA6MtLmPBLWRvlcDXVQZLtbgOKyAZZA7TTw1gLlb2FDIHO5uvn2gRM7mxjGR2bVSY7y7ZKxtNKdh1961goPo7MDAylKYRqDgNWwOzpxRTEtZdmdXBPVQa5SqqJIFSqq8SfGgLAU4VeJOHpksBTqAenDkyWJwVAFSqmSTSgujWV43kP8AMMd4xhGmoJdBpe9uG9lmf4x0XT6idPNdskkElbMkkkkAPk6bly2lhJfG0f3m5n6oOpdVOOeVzukcfPYduEivZULL+R9bTp+QQ11NSUjiWkdhSokQvNdTjw44njG/WchaYj5EZLUJDyIaZHAbfXsHiRkVG1ROEpykIrr5GF48Tn4qccwa2h5UGuyywDyJULdJou71BAIIBOYeH+aBXtE5sr8IeKjWxkUfjM9EdGrbmW0ea5VeIx5NWe9LEXTE0iGsVc0yHuBOEeC09J9t+jk9YW51y18pyv8APtRlr0FuVmFtC4u2VIDfIZBGWNVSoq6N6niUQE6tJprQ1jS55DWgVJOxc/btIjQuxcizUABWWU7A0Ho5Z080I0w0hpIWtIpHkAdWPbIeFCO471yXpLnZyOqSD0tTWluMh3YGesfvrGzaazblcjrH6ZPH6sdXnOc55OLV2GuzfsBGatg04lHSa1w31IG6td1cu0rkTJvy6ROM1pVuJ5kpubR0lNZcyMZAhTltTY21fUUNKE4XGQtqI6jU/DQvcOgCGNoSUbjZ6FdmlMkxo2Akg0J1Nb2OJOR7NaMT3qyMVle1ppWmZJ4DXTtXldyXnNI+kUoZG0YnuAwxwx1p0R25Bozce8o261DEQ0Glc3v50kh6znbOAyCO6wduXSy6eWdp6Mzh1hGaLTd2m1klcGtlwuOQDxhqd1dS5uG0Ku2XdFMKPYK7HgUcO2qffSuiPR2Sa9e8GmSDWLK+bR9ayWc+FQoaERSMszmSSF+CVwa46+ToCBXvTuNL6b9awMPsyELt057ZWE8q7kJ0zdSdasiSSSQGG1dPuQS/W9DvCOWzpDh8UB0jnDGMJr06ZCv90lZ9b66vp+UCjEFB8B2Z9ipF6t6snslO69DsikP3V5mY68UDltoDiJGSMz6jiPEK0TRO3n7pW6e+C3XC4cSFnN/PJpFBxcRUDsy1qdlbrrtaA6rWnwKut8Mr3nk4xxdzQqrPpHnQxOx9RoGY3iqnbL4lplEIsql0r26t9Aq2wnfKd23TIHh0suKhqGNFGg+8o4FycE88+QlDGE0Lg0guG9o3LobIwMY1uNzqCmJ2ZPaVWmlqjZVUW+04IpH9Vjnd4GXmpgofpECbHaANfJH3hVUR5fedXNa9xBa46q15oq41HaG+awG0OzLsz0iNjnVD3N4F5jB7GIu7RyQguY4OBb0aUIrhp8VgkuuRp5zCOcDq/wAR7vc1viojWostFO0jVXU5zXVqftTEvPYwIfeMZe5uZwtq1u2uZc+Q73OdVx4haNQBIOQGVNrYg4+b6rfcz45J4gA6okYQDmHHFiPuVZTyLOuwQwMhpQgiST605blUjWGCjR24jtV0L9R7AiV6WMjEftE8aZ+ZWGOIig7APJRWkaI3rRC/NZGtWyyR5ogrtNGz6p32/wD5CyWvK+LMetYpB4S/itejgpG7iD5LFfZped3kbYbS3wcCvS0fXHH/AJu7ZqCkq4TzRwVi1Z0kkkkEx20c4cEFvxnq2/bB8iPijls1tQa+zSL7wUdX66vR5RzdqtLY2lziabhmSdgCxj0h+eJsQOpoGJwHad6yutjZJyMXQypuO9HY2imWfbrXk8uzgMiuYVrI9z3byVrisTAchRaHrHNebGmjee7UGt+J2J7QcoXrYmmjg4Me3NslaU49iAWu+jK+MT1MQqSWjmyOG3gjc90vmpy5GGtRE3IDidZU7XdcYZXAMm04ADUiiVZZZ6gFuENplSlaLcyQLn7ljo07G5nPYtzbS52UTajrnUE5SsbbXerYxzqknINGbnHcAsckEk4PKuMTCMomHM7sbvgrYbIG1J5ztrzr7tyt5YJkD3TGcBa6gcx2A7+advct77JUagdnlT4eaotlncH8rG0k0Aeza4DU4fWG7aFps9sBA4INjluCJ9cUYNag5awSAfLD4IcNGY4bTZnsYG+uDTQUBFDrC6hjgdR/P59yqvKOsYcNbHtf4a/eVWCyV62MHKmWs/ZB+JQY2LM5f91yC6dzw5oIzxCv57AsckI/615/HYPFFglAxZPz5DxNUQstj+PyHmtTLLw+WwngBkN5W+CzU2bvIZDu+KJBdTZc7aBw4IXpKaW67D9a0t8WtKKXc8co5v1a076fFDNLx667D/m5GeMX4Lv0fW575u5s55o4K1U2XoDgrlqzvJJJJIJmtmxBb8ZWFw7W+9GbXs4oXeo9U7u96Wvwv/FaeY4112AnoCu+tKqH0W+uVWcH08giwCei8fDtyEfQpcKSTSEdXEfet9ku5kY5jadu1aQpBVJCzSDVTb7NykZaDSo1q+qeqZAtluR4pje1wGVBXzRVlmoAK6tworgnRJgW5Ueht3V4mqXou5aAU6ZMvoxWS1XdXOtCi1ExYngZcm6e0Rk4oMbdjo3jFTtafgVpsukETjQvwHUWSAxk9mfzXQmBZbVdDHjnsa7iEsHmBcdu5B2F5pC41bLsY7c47jv38UWGYG0fnag0+iFP1L5I/qh1WHsLDkQsP0JbIT6gSAbo3twf7bzzeARvD2rr4Yxu+OrV+A1BZb1v+KBubgXag0Gpruy29iBMue8ZenauTG45nwbl5ordOiUULg95dNL1305v2W6mqs1OzRotZ5HSSTz1a+Rga2Ov6uMGoB+sSalS0z13e7q3g0e1GR8EZsoz7kH07ys1nPVvCznxqF3dP62F83a2M8wK9ZrvPMC0rSM7ySSSSZM1sGQ4oZeY9U/h8UUtvRQu3/qn/ZKWrxpzmOdBTgqAKcFeO7UwU4KiCnqmSYKcFQCeqoJpwVEFOgkk4KiCnTCScKNU4TJJSUKp6pkmEqKGMb0uVG8eSYWhOCqfSG9YJelN6wTDVZzz29/uQvT7/wDE09W12V3/ALFus04MjaZ9KvgsWnf9nTdj7O7wlC6+l4VlfKOuut1YwtiG3GfVDu9yJLWI1ckkkkmlTaxzCg1sqWPAzqx3jTJGrUOY7gg5dkj0I50Qv/dv9mim2yy/un+XzR3EpYuK5Z/F0/ra9WgYsUv7s95api7peoPbCMYk4cqn8bR/svloSLsl3M9pOLrl3x+Lvki2JNjV/wBbQXyagwXW/rs7gU4up370ex+KJVSqn/X6f4XyamEXV/iH2QE/0SNsj/5R8Fsqo480/i6c9Du1X2zfRTes/wAR8AkLrZtxH75V5tAGtWEomjR6gt1RlF2x9U+075qQu6PqDxPzWiqVVfZp/E91/VAsUfUb4JGzsH9xvshWucqnvSumfgzTMA6rR3D5K5qzg5q1pRIKtQPTVtbutPY1jvCRqNkoPpb/AGfbP4DvIgqrxROXRaOyVhb9lp8giqBaIurZo+2Nh/lCOqZwerkkkkk0q7QOY7gUCOYR6XongVzpOxASxpGRVF2aWJENMSa6qTHqkpqpk0Peqm2jPvTEpmjb+fBAX4tyliWfEVayqcCdVAqQBSLCiwM80YPvU4nU2pSQkphAVjjF2a5zMLQ5PVVtjKtbEVrpuWdmESVU9aTB2qJso3p4JkGRyC0NCtEACc0RgKyUL0qZ/UbUN8Enu/BFHTAINf1oxQTt/wACT/iUXgQY0KfWyw/wmf8AFdEuW0AP9Tg/gs9y6lRp4Xr5JJJJNCLtSASMzXQFArRdloLjh5IippUuBp4ICiiVAnN1WvYYB7ZSFz2s/tIR9xxQaYaE4aNygLktX7+L/aPzU23DaNtqpwiHzQD4exLB2Jfo5LttsncxgT/ow7ba5+4tHwQMGASCf9Ff8zOfv0TjRRm2WY/6rgluMJNCZ0rRrcPEJfolDtMh4yvPxUholZtsdeJcfinmjZSZ29ZvtNUHW+Ia5Yxxe35rW3ROyj9i1XN0dsw/8eP2QUsHsDvvmAH9fF7YKidJLOP2oPAOKPtuaAaoY/YCubYYxqjZ7IT3LZyculENDhLydg5N+fkqmaTg645Rqphhe6vEnauy9EZ1W+AUxCNwS3Gziv0gB1QWo/6NPeUvpSY9GxWg8Q0fFdtyY3J8Ke42cM6e0nVYpe97As9osNsex7RZMJcxzQXSNoKilaBeg0SokMwG0Uul1ns0TH9JrA09yNJJJi3L/9k="/>
          <p:cNvSpPr>
            <a:spLocks noChangeAspect="1" noChangeArrowheads="1"/>
          </p:cNvSpPr>
          <p:nvPr/>
        </p:nvSpPr>
        <p:spPr bwMode="auto">
          <a:xfrm>
            <a:off x="63500" y="-957263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bellevuecollege.edu/communication/images/cantele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733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Used </a:t>
            </a:r>
            <a:r>
              <a:rPr lang="en-US" dirty="0">
                <a:solidFill>
                  <a:schemeClr val="tx1"/>
                </a:solidFill>
              </a:rPr>
              <a:t>to determine if the message was successful</a:t>
            </a:r>
            <a:r>
              <a:rPr lang="en-US" dirty="0" smtClean="0">
                <a:solidFill>
                  <a:schemeClr val="tx1"/>
                </a:solidFill>
              </a:rPr>
              <a:t>. Many factors can interfere with effective communication.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message must be clear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sender must deliver the message in a clear and concise manner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reciever</a:t>
            </a:r>
            <a:r>
              <a:rPr lang="en-US" dirty="0" smtClean="0">
                <a:solidFill>
                  <a:schemeClr val="tx1"/>
                </a:solidFill>
              </a:rPr>
              <a:t> must be able to hear and receive the message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reciever</a:t>
            </a:r>
            <a:r>
              <a:rPr lang="en-US" dirty="0" smtClean="0">
                <a:solidFill>
                  <a:schemeClr val="tx1"/>
                </a:solidFill>
              </a:rPr>
              <a:t> must be able to understand the message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Interruptions and distractions must be avoided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Paying attention and making an effort to hear what the other person is saying.</a:t>
            </a:r>
          </a:p>
          <a:p>
            <a:pPr lvl="1"/>
            <a:r>
              <a:rPr lang="en-US" dirty="0" smtClean="0"/>
              <a:t>Show interest</a:t>
            </a:r>
          </a:p>
          <a:p>
            <a:pPr lvl="1"/>
            <a:r>
              <a:rPr lang="en-US" dirty="0" smtClean="0"/>
              <a:t>Don’t interrupt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alert</a:t>
            </a:r>
          </a:p>
          <a:p>
            <a:pPr lvl="1"/>
            <a:r>
              <a:rPr lang="en-US" dirty="0" smtClean="0"/>
              <a:t>Pay attention</a:t>
            </a:r>
          </a:p>
          <a:p>
            <a:pPr lvl="1"/>
            <a:r>
              <a:rPr lang="en-US" dirty="0" smtClean="0"/>
              <a:t>Dismiss prejudices</a:t>
            </a:r>
          </a:p>
          <a:p>
            <a:pPr lvl="1"/>
            <a:r>
              <a:rPr lang="en-US" dirty="0" smtClean="0"/>
              <a:t>Eliminate distractions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67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645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Bradley Hand ITC TT-Bold</vt:lpstr>
      <vt:lpstr>Cambria</vt:lpstr>
      <vt:lpstr>Comic Sans MS</vt:lpstr>
      <vt:lpstr>Rage Italic</vt:lpstr>
      <vt:lpstr>Sketchbook</vt:lpstr>
      <vt:lpstr>Personality and Professional Qualities of a Health Care Worker</vt:lpstr>
      <vt:lpstr>Good Health</vt:lpstr>
      <vt:lpstr>Professional Appearance</vt:lpstr>
      <vt:lpstr>Professional Appearance Cont.</vt:lpstr>
      <vt:lpstr>Personal Hygiene</vt:lpstr>
      <vt:lpstr>Personal Characteristics</vt:lpstr>
      <vt:lpstr>Effective Communication</vt:lpstr>
      <vt:lpstr>Feedback</vt:lpstr>
      <vt:lpstr>Listening</vt:lpstr>
      <vt:lpstr>Barriers to Communication </vt:lpstr>
      <vt:lpstr>Recording and Reporting</vt:lpstr>
      <vt:lpstr>Teamwork</vt:lpstr>
      <vt:lpstr>Professional Leadership</vt:lpstr>
      <vt:lpstr>Stress</vt:lpstr>
      <vt:lpstr>Time Management</vt:lpstr>
      <vt:lpstr>Setting Goals</vt:lpstr>
      <vt:lpstr>Time Management Plan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and Professional Qualities of a Health Care Worker</dc:title>
  <dc:creator>Windows User</dc:creator>
  <cp:lastModifiedBy>Lucy, Jennifer M</cp:lastModifiedBy>
  <cp:revision>12</cp:revision>
  <dcterms:created xsi:type="dcterms:W3CDTF">2012-08-21T23:30:06Z</dcterms:created>
  <dcterms:modified xsi:type="dcterms:W3CDTF">2017-08-14T17:10:01Z</dcterms:modified>
</cp:coreProperties>
</file>